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0" r:id="rId3"/>
    <p:sldId id="261" r:id="rId4"/>
    <p:sldId id="280" r:id="rId5"/>
    <p:sldId id="281" r:id="rId6"/>
    <p:sldId id="2147471499" r:id="rId7"/>
    <p:sldId id="259" r:id="rId8"/>
    <p:sldId id="2147471497" r:id="rId9"/>
    <p:sldId id="657" r:id="rId10"/>
    <p:sldId id="2147471498" r:id="rId11"/>
    <p:sldId id="2147471496" r:id="rId12"/>
    <p:sldId id="292" r:id="rId13"/>
    <p:sldId id="2147471500" r:id="rId14"/>
    <p:sldId id="282" r:id="rId15"/>
    <p:sldId id="2147471489" r:id="rId16"/>
    <p:sldId id="2147471490" r:id="rId17"/>
    <p:sldId id="2147471491" r:id="rId18"/>
    <p:sldId id="283" r:id="rId19"/>
    <p:sldId id="2147471492" r:id="rId20"/>
    <p:sldId id="2147471493" r:id="rId21"/>
    <p:sldId id="2147471494" r:id="rId22"/>
    <p:sldId id="2147471495" r:id="rId23"/>
    <p:sldId id="284" r:id="rId24"/>
    <p:sldId id="285" r:id="rId25"/>
    <p:sldId id="286" r:id="rId26"/>
    <p:sldId id="355" r:id="rId27"/>
    <p:sldId id="356" r:id="rId28"/>
    <p:sldId id="278" r:id="rId29"/>
  </p:sldIdLst>
  <p:sldSz cx="9144000" cy="5715000" type="screen16x10"/>
  <p:notesSz cx="6858000" cy="9686925"/>
  <p:embeddedFontLst>
    <p:embeddedFont>
      <p:font typeface="Cambria Math" panose="02040503050406030204" pitchFamily="18" charset="0"/>
      <p:regular r:id="rId31"/>
    </p:embeddedFon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Garamond" panose="02020404030301010803" pitchFamily="18" charset="0"/>
      <p:regular r:id="rId36"/>
      <p:bold r:id="rId37"/>
      <p:italic r:id="rId38"/>
      <p:boldItalic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Light" panose="020B0306030504020204" pitchFamily="34" charset="0"/>
      <p:regular r:id="rId44"/>
      <p:italic r:id="rId45"/>
    </p:embeddedFont>
    <p:embeddedFont>
      <p:font typeface="Roboto Condensed" panose="02000000000000000000" pitchFamily="2" charset="0"/>
      <p:regular r:id="rId46"/>
      <p:bold r:id="rId47"/>
      <p:italic r:id="rId48"/>
      <p:boldItalic r:id="rId49"/>
    </p:embeddedFont>
    <p:embeddedFont>
      <p:font typeface="Roboto Condensed Light" panose="02000000000000000000" pitchFamily="2" charset="0"/>
      <p:regular r:id="rId50"/>
      <p: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54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2s1BPLVYG1Bm1yVig2MPf/zgT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0A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32B8FC-60E9-4E32-91A0-4A9C36A93CBF}" v="172" dt="2023-11-30T14:29:04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8" autoAdjust="0"/>
    <p:restoredTop sz="88954" autoAdjust="0"/>
  </p:normalViewPr>
  <p:slideViewPr>
    <p:cSldViewPr snapToGrid="0">
      <p:cViewPr varScale="1">
        <p:scale>
          <a:sx n="121" d="100"/>
          <a:sy n="121" d="100"/>
        </p:scale>
        <p:origin x="1002" y="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54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8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6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en Corson" userId="52bf7bad-714d-407a-9179-a35106bb29ba" providerId="ADAL" clId="{8332B8FC-60E9-4E32-91A0-4A9C36A93CBF}"/>
    <pc:docChg chg="undo custSel addSld delSld modSld sldOrd">
      <pc:chgData name="Stephen Corson" userId="52bf7bad-714d-407a-9179-a35106bb29ba" providerId="ADAL" clId="{8332B8FC-60E9-4E32-91A0-4A9C36A93CBF}" dt="2023-12-01T10:28:01.353" v="5089" actId="2696"/>
      <pc:docMkLst>
        <pc:docMk/>
      </pc:docMkLst>
      <pc:sldChg chg="addSp modSp mod modClrScheme chgLayout modNotesTx">
        <pc:chgData name="Stephen Corson" userId="52bf7bad-714d-407a-9179-a35106bb29ba" providerId="ADAL" clId="{8332B8FC-60E9-4E32-91A0-4A9C36A93CBF}" dt="2023-11-29T18:31:30.947" v="4950" actId="20577"/>
        <pc:sldMkLst>
          <pc:docMk/>
          <pc:sldMk cId="0" sldId="256"/>
        </pc:sldMkLst>
        <pc:spChg chg="add mod">
          <ac:chgData name="Stephen Corson" userId="52bf7bad-714d-407a-9179-a35106bb29ba" providerId="ADAL" clId="{8332B8FC-60E9-4E32-91A0-4A9C36A93CBF}" dt="2023-11-23T08:14:32.175" v="3990" actId="1076"/>
          <ac:spMkLst>
            <pc:docMk/>
            <pc:sldMk cId="0" sldId="256"/>
            <ac:spMk id="2" creationId="{299E2687-E042-6ED1-0698-714A7A8A2BD1}"/>
          </ac:spMkLst>
        </pc:spChg>
        <pc:spChg chg="mod ord">
          <ac:chgData name="Stephen Corson" userId="52bf7bad-714d-407a-9179-a35106bb29ba" providerId="ADAL" clId="{8332B8FC-60E9-4E32-91A0-4A9C36A93CBF}" dt="2023-11-20T15:11:50.314" v="2159" actId="700"/>
          <ac:spMkLst>
            <pc:docMk/>
            <pc:sldMk cId="0" sldId="256"/>
            <ac:spMk id="256" creationId="{00000000-0000-0000-0000-000000000000}"/>
          </ac:spMkLst>
        </pc:spChg>
      </pc:sldChg>
      <pc:sldChg chg="addSp delSp modSp add del mod modClrScheme chgLayout">
        <pc:chgData name="Stephen Corson" userId="52bf7bad-714d-407a-9179-a35106bb29ba" providerId="ADAL" clId="{8332B8FC-60E9-4E32-91A0-4A9C36A93CBF}" dt="2023-11-23T09:43:20.585" v="4708" actId="404"/>
        <pc:sldMkLst>
          <pc:docMk/>
          <pc:sldMk cId="2220368571" sldId="259"/>
        </pc:sldMkLst>
        <pc:spChg chg="del mod ord">
          <ac:chgData name="Stephen Corson" userId="52bf7bad-714d-407a-9179-a35106bb29ba" providerId="ADAL" clId="{8332B8FC-60E9-4E32-91A0-4A9C36A93CBF}" dt="2023-11-23T09:43:20.585" v="4708" actId="404"/>
          <ac:spMkLst>
            <pc:docMk/>
            <pc:sldMk cId="2220368571" sldId="259"/>
            <ac:spMk id="2" creationId="{27B7BD4D-633D-43AA-8BC9-2D501CB2A972}"/>
          </ac:spMkLst>
        </pc:spChg>
        <pc:spChg chg="del mod ord">
          <ac:chgData name="Stephen Corson" userId="52bf7bad-714d-407a-9179-a35106bb29ba" providerId="ADAL" clId="{8332B8FC-60E9-4E32-91A0-4A9C36A93CBF}" dt="2023-11-23T09:30:32.297" v="4660"/>
          <ac:spMkLst>
            <pc:docMk/>
            <pc:sldMk cId="2220368571" sldId="259"/>
            <ac:spMk id="3" creationId="{E2B33E4F-9B7B-43BC-A90B-FE618A056BDB}"/>
          </ac:spMkLst>
        </pc:spChg>
        <pc:spChg chg="add del mod ord">
          <ac:chgData name="Stephen Corson" userId="52bf7bad-714d-407a-9179-a35106bb29ba" providerId="ADAL" clId="{8332B8FC-60E9-4E32-91A0-4A9C36A93CBF}" dt="2023-11-17T11:27:09.258" v="3" actId="700"/>
          <ac:spMkLst>
            <pc:docMk/>
            <pc:sldMk cId="2220368571" sldId="259"/>
            <ac:spMk id="4" creationId="{47186783-3BFA-CD8A-DC48-87E0A2354B6F}"/>
          </ac:spMkLst>
        </pc:spChg>
        <pc:spChg chg="add del mod ord">
          <ac:chgData name="Stephen Corson" userId="52bf7bad-714d-407a-9179-a35106bb29ba" providerId="ADAL" clId="{8332B8FC-60E9-4E32-91A0-4A9C36A93CBF}" dt="2023-11-17T11:27:09.258" v="3" actId="700"/>
          <ac:spMkLst>
            <pc:docMk/>
            <pc:sldMk cId="2220368571" sldId="259"/>
            <ac:spMk id="5" creationId="{87796D4E-78D3-3AC3-F5E5-79D8E3976740}"/>
          </ac:spMkLst>
        </pc:spChg>
        <pc:spChg chg="add del mod ord">
          <ac:chgData name="Stephen Corson" userId="52bf7bad-714d-407a-9179-a35106bb29ba" providerId="ADAL" clId="{8332B8FC-60E9-4E32-91A0-4A9C36A93CBF}" dt="2023-11-17T11:27:09.258" v="3" actId="700"/>
          <ac:spMkLst>
            <pc:docMk/>
            <pc:sldMk cId="2220368571" sldId="259"/>
            <ac:spMk id="6" creationId="{2524F577-3707-49E7-6C08-EE188F944556}"/>
          </ac:spMkLst>
        </pc:spChg>
        <pc:spChg chg="add del mod ord">
          <ac:chgData name="Stephen Corson" userId="52bf7bad-714d-407a-9179-a35106bb29ba" providerId="ADAL" clId="{8332B8FC-60E9-4E32-91A0-4A9C36A93CBF}" dt="2023-11-17T11:29:02.829" v="4" actId="700"/>
          <ac:spMkLst>
            <pc:docMk/>
            <pc:sldMk cId="2220368571" sldId="259"/>
            <ac:spMk id="7" creationId="{2A71F3B0-A8E2-16C0-78C7-F868D9D44528}"/>
          </ac:spMkLst>
        </pc:spChg>
        <pc:spChg chg="add del mod ord">
          <ac:chgData name="Stephen Corson" userId="52bf7bad-714d-407a-9179-a35106bb29ba" providerId="ADAL" clId="{8332B8FC-60E9-4E32-91A0-4A9C36A93CBF}" dt="2023-11-17T11:29:02.829" v="4" actId="700"/>
          <ac:spMkLst>
            <pc:docMk/>
            <pc:sldMk cId="2220368571" sldId="259"/>
            <ac:spMk id="8" creationId="{80790CB2-84CD-0A4D-58C7-7D6BA96EFCCE}"/>
          </ac:spMkLst>
        </pc:spChg>
        <pc:spChg chg="add del mod ord">
          <ac:chgData name="Stephen Corson" userId="52bf7bad-714d-407a-9179-a35106bb29ba" providerId="ADAL" clId="{8332B8FC-60E9-4E32-91A0-4A9C36A93CBF}" dt="2023-11-17T11:29:02.829" v="4" actId="700"/>
          <ac:spMkLst>
            <pc:docMk/>
            <pc:sldMk cId="2220368571" sldId="259"/>
            <ac:spMk id="9" creationId="{C000B46D-1975-3346-1011-453D81645012}"/>
          </ac:spMkLst>
        </pc:spChg>
        <pc:spChg chg="add mod ord">
          <ac:chgData name="Stephen Corson" userId="52bf7bad-714d-407a-9179-a35106bb29ba" providerId="ADAL" clId="{8332B8FC-60E9-4E32-91A0-4A9C36A93CBF}" dt="2023-11-17T11:29:02.829" v="4" actId="700"/>
          <ac:spMkLst>
            <pc:docMk/>
            <pc:sldMk cId="2220368571" sldId="259"/>
            <ac:spMk id="10" creationId="{E25B8114-90EE-7B91-987A-113D7D0C4DAA}"/>
          </ac:spMkLst>
        </pc:spChg>
        <pc:spChg chg="add mod ord">
          <ac:chgData name="Stephen Corson" userId="52bf7bad-714d-407a-9179-a35106bb29ba" providerId="ADAL" clId="{8332B8FC-60E9-4E32-91A0-4A9C36A93CBF}" dt="2023-11-17T11:29:02.829" v="4" actId="700"/>
          <ac:spMkLst>
            <pc:docMk/>
            <pc:sldMk cId="2220368571" sldId="259"/>
            <ac:spMk id="11" creationId="{3AB906A8-2D28-F3D5-35C5-AF454AECE646}"/>
          </ac:spMkLst>
        </pc:spChg>
        <pc:spChg chg="add mod ord">
          <ac:chgData name="Stephen Corson" userId="52bf7bad-714d-407a-9179-a35106bb29ba" providerId="ADAL" clId="{8332B8FC-60E9-4E32-91A0-4A9C36A93CBF}" dt="2023-11-17T11:29:02.829" v="4" actId="700"/>
          <ac:spMkLst>
            <pc:docMk/>
            <pc:sldMk cId="2220368571" sldId="259"/>
            <ac:spMk id="12" creationId="{6352955B-C726-60C1-B1E3-CF09BD8FD7B2}"/>
          </ac:spMkLst>
        </pc:spChg>
      </pc:sldChg>
      <pc:sldChg chg="addSp modSp mod ord">
        <pc:chgData name="Stephen Corson" userId="52bf7bad-714d-407a-9179-a35106bb29ba" providerId="ADAL" clId="{8332B8FC-60E9-4E32-91A0-4A9C36A93CBF}" dt="2023-11-20T14:43:31.903" v="1398" actId="1076"/>
        <pc:sldMkLst>
          <pc:docMk/>
          <pc:sldMk cId="1806158777" sldId="260"/>
        </pc:sldMkLst>
        <pc:spChg chg="mod">
          <ac:chgData name="Stephen Corson" userId="52bf7bad-714d-407a-9179-a35106bb29ba" providerId="ADAL" clId="{8332B8FC-60E9-4E32-91A0-4A9C36A93CBF}" dt="2023-11-20T14:28:10.751" v="613" actId="20577"/>
          <ac:spMkLst>
            <pc:docMk/>
            <pc:sldMk cId="1806158777" sldId="260"/>
            <ac:spMk id="2" creationId="{C9B8DF4E-FA69-44CE-A343-911F45D4B775}"/>
          </ac:spMkLst>
        </pc:spChg>
        <pc:spChg chg="mod">
          <ac:chgData name="Stephen Corson" userId="52bf7bad-714d-407a-9179-a35106bb29ba" providerId="ADAL" clId="{8332B8FC-60E9-4E32-91A0-4A9C36A93CBF}" dt="2023-11-17T11:33:11.074" v="14" actId="20577"/>
          <ac:spMkLst>
            <pc:docMk/>
            <pc:sldMk cId="1806158777" sldId="260"/>
            <ac:spMk id="3" creationId="{1A913ED1-D28F-42C2-8A14-B4FB0C332891}"/>
          </ac:spMkLst>
        </pc:spChg>
        <pc:spChg chg="add mod">
          <ac:chgData name="Stephen Corson" userId="52bf7bad-714d-407a-9179-a35106bb29ba" providerId="ADAL" clId="{8332B8FC-60E9-4E32-91A0-4A9C36A93CBF}" dt="2023-11-20T14:43:31.903" v="1398" actId="1076"/>
          <ac:spMkLst>
            <pc:docMk/>
            <pc:sldMk cId="1806158777" sldId="260"/>
            <ac:spMk id="4" creationId="{9B7014F5-E860-E88D-B4A9-C0AF8F7A94F5}"/>
          </ac:spMkLst>
        </pc:spChg>
      </pc:sldChg>
      <pc:sldChg chg="modSp mod ord">
        <pc:chgData name="Stephen Corson" userId="52bf7bad-714d-407a-9179-a35106bb29ba" providerId="ADAL" clId="{8332B8FC-60E9-4E32-91A0-4A9C36A93CBF}" dt="2023-11-29T18:19:45.525" v="4793" actId="20577"/>
        <pc:sldMkLst>
          <pc:docMk/>
          <pc:sldMk cId="780613638" sldId="261"/>
        </pc:sldMkLst>
        <pc:spChg chg="mod">
          <ac:chgData name="Stephen Corson" userId="52bf7bad-714d-407a-9179-a35106bb29ba" providerId="ADAL" clId="{8332B8FC-60E9-4E32-91A0-4A9C36A93CBF}" dt="2023-11-20T14:30:35.481" v="623" actId="20577"/>
          <ac:spMkLst>
            <pc:docMk/>
            <pc:sldMk cId="780613638" sldId="261"/>
            <ac:spMk id="3" creationId="{A50E64BD-3861-4EE3-AFE7-21AEFA595FE8}"/>
          </ac:spMkLst>
        </pc:spChg>
        <pc:spChg chg="mod">
          <ac:chgData name="Stephen Corson" userId="52bf7bad-714d-407a-9179-a35106bb29ba" providerId="ADAL" clId="{8332B8FC-60E9-4E32-91A0-4A9C36A93CBF}" dt="2023-11-29T18:19:45.525" v="4793" actId="20577"/>
          <ac:spMkLst>
            <pc:docMk/>
            <pc:sldMk cId="780613638" sldId="261"/>
            <ac:spMk id="4" creationId="{7243DD23-8F0E-4DA7-A4F5-E87999C9F482}"/>
          </ac:spMkLst>
        </pc:spChg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748798189" sldId="262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805506201" sldId="263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2066907175" sldId="264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3194668460" sldId="265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149447693" sldId="266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3313014220" sldId="267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2028253597" sldId="268"/>
        </pc:sldMkLst>
      </pc:sldChg>
      <pc:sldChg chg="del">
        <pc:chgData name="Stephen Corson" userId="52bf7bad-714d-407a-9179-a35106bb29ba" providerId="ADAL" clId="{8332B8FC-60E9-4E32-91A0-4A9C36A93CBF}" dt="2023-11-23T08:15:00.103" v="3991" actId="47"/>
        <pc:sldMkLst>
          <pc:docMk/>
          <pc:sldMk cId="1332114912" sldId="269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4163016901" sldId="269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2304393006" sldId="270"/>
        </pc:sldMkLst>
      </pc:sldChg>
      <pc:sldChg chg="modSp del mod ord">
        <pc:chgData name="Stephen Corson" userId="52bf7bad-714d-407a-9179-a35106bb29ba" providerId="ADAL" clId="{8332B8FC-60E9-4E32-91A0-4A9C36A93CBF}" dt="2023-11-23T09:20:03.595" v="4616" actId="47"/>
        <pc:sldMkLst>
          <pc:docMk/>
          <pc:sldMk cId="3741019525" sldId="270"/>
        </pc:sldMkLst>
        <pc:spChg chg="mod">
          <ac:chgData name="Stephen Corson" userId="52bf7bad-714d-407a-9179-a35106bb29ba" providerId="ADAL" clId="{8332B8FC-60E9-4E32-91A0-4A9C36A93CBF}" dt="2023-11-23T08:15:07.646" v="3992" actId="6549"/>
          <ac:spMkLst>
            <pc:docMk/>
            <pc:sldMk cId="3741019525" sldId="270"/>
            <ac:spMk id="2" creationId="{A8A74673-8B79-4F07-87F4-C3447531B61A}"/>
          </ac:spMkLst>
        </pc:spChg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3866363604" sldId="271"/>
        </pc:sldMkLst>
      </pc:sldChg>
      <pc:sldChg chg="add del">
        <pc:chgData name="Stephen Corson" userId="52bf7bad-714d-407a-9179-a35106bb29ba" providerId="ADAL" clId="{8332B8FC-60E9-4E32-91A0-4A9C36A93CBF}" dt="2023-11-23T09:02:41.838" v="4256" actId="47"/>
        <pc:sldMkLst>
          <pc:docMk/>
          <pc:sldMk cId="4108071881" sldId="271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3311599738" sldId="272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3193419374" sldId="273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507513009" sldId="274"/>
        </pc:sldMkLst>
      </pc:sldChg>
      <pc:sldChg chg="addSp modSp del mod modClrScheme chgLayout">
        <pc:chgData name="Stephen Corson" userId="52bf7bad-714d-407a-9179-a35106bb29ba" providerId="ADAL" clId="{8332B8FC-60E9-4E32-91A0-4A9C36A93CBF}" dt="2023-11-23T08:15:20.674" v="3993" actId="47"/>
        <pc:sldMkLst>
          <pc:docMk/>
          <pc:sldMk cId="1071810152" sldId="274"/>
        </pc:sldMkLst>
        <pc:spChg chg="add mod ord">
          <ac:chgData name="Stephen Corson" userId="52bf7bad-714d-407a-9179-a35106bb29ba" providerId="ADAL" clId="{8332B8FC-60E9-4E32-91A0-4A9C36A93CBF}" dt="2023-11-23T07:50:07.851" v="3914" actId="700"/>
          <ac:spMkLst>
            <pc:docMk/>
            <pc:sldMk cId="1071810152" sldId="274"/>
            <ac:spMk id="2" creationId="{971F8E8D-E633-E763-298B-A108C435160E}"/>
          </ac:spMkLst>
        </pc:spChg>
        <pc:spChg chg="add mod ord">
          <ac:chgData name="Stephen Corson" userId="52bf7bad-714d-407a-9179-a35106bb29ba" providerId="ADAL" clId="{8332B8FC-60E9-4E32-91A0-4A9C36A93CBF}" dt="2023-11-23T07:50:07.851" v="3914" actId="700"/>
          <ac:spMkLst>
            <pc:docMk/>
            <pc:sldMk cId="1071810152" sldId="274"/>
            <ac:spMk id="3" creationId="{648CBCDD-C54E-30A3-788E-69B76D360B39}"/>
          </ac:spMkLst>
        </pc:spChg>
        <pc:spChg chg="mod ord">
          <ac:chgData name="Stephen Corson" userId="52bf7bad-714d-407a-9179-a35106bb29ba" providerId="ADAL" clId="{8332B8FC-60E9-4E32-91A0-4A9C36A93CBF}" dt="2023-11-23T07:50:07.851" v="3914" actId="700"/>
          <ac:spMkLst>
            <pc:docMk/>
            <pc:sldMk cId="1071810152" sldId="274"/>
            <ac:spMk id="4" creationId="{E6211D93-E351-4D85-A689-DB6CF004A49C}"/>
          </ac:spMkLst>
        </pc:spChg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4100453107" sldId="275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710112222" sldId="276"/>
        </pc:sldMkLst>
      </pc:sldChg>
      <pc:sldChg chg="del">
        <pc:chgData name="Stephen Corson" userId="52bf7bad-714d-407a-9179-a35106bb29ba" providerId="ADAL" clId="{8332B8FC-60E9-4E32-91A0-4A9C36A93CBF}" dt="2023-11-20T14:44:22.526" v="1399" actId="47"/>
        <pc:sldMkLst>
          <pc:docMk/>
          <pc:sldMk cId="1007289222" sldId="277"/>
        </pc:sldMkLst>
      </pc:sldChg>
      <pc:sldChg chg="modSp mod modClrScheme chgLayout">
        <pc:chgData name="Stephen Corson" userId="52bf7bad-714d-407a-9179-a35106bb29ba" providerId="ADAL" clId="{8332B8FC-60E9-4E32-91A0-4A9C36A93CBF}" dt="2023-11-20T15:11:38.820" v="2157" actId="700"/>
        <pc:sldMkLst>
          <pc:docMk/>
          <pc:sldMk cId="3733915427" sldId="278"/>
        </pc:sldMkLst>
        <pc:spChg chg="mod ord">
          <ac:chgData name="Stephen Corson" userId="52bf7bad-714d-407a-9179-a35106bb29ba" providerId="ADAL" clId="{8332B8FC-60E9-4E32-91A0-4A9C36A93CBF}" dt="2023-11-20T15:11:38.820" v="2157" actId="700"/>
          <ac:spMkLst>
            <pc:docMk/>
            <pc:sldMk cId="3733915427" sldId="278"/>
            <ac:spMk id="2" creationId="{CD666E25-DC3B-4CE8-AC48-E93A5A48DAF2}"/>
          </ac:spMkLst>
        </pc:spChg>
      </pc:sldChg>
      <pc:sldChg chg="addSp delSp modSp new del mod">
        <pc:chgData name="Stephen Corson" userId="52bf7bad-714d-407a-9179-a35106bb29ba" providerId="ADAL" clId="{8332B8FC-60E9-4E32-91A0-4A9C36A93CBF}" dt="2023-11-20T15:01:48.293" v="1802" actId="47"/>
        <pc:sldMkLst>
          <pc:docMk/>
          <pc:sldMk cId="2466597147" sldId="279"/>
        </pc:sldMkLst>
        <pc:spChg chg="mod ord">
          <ac:chgData name="Stephen Corson" userId="52bf7bad-714d-407a-9179-a35106bb29ba" providerId="ADAL" clId="{8332B8FC-60E9-4E32-91A0-4A9C36A93CBF}" dt="2023-11-20T15:01:31.797" v="1798" actId="1076"/>
          <ac:spMkLst>
            <pc:docMk/>
            <pc:sldMk cId="2466597147" sldId="279"/>
            <ac:spMk id="2" creationId="{112E37FB-453E-C1A8-CAE6-914296E1562F}"/>
          </ac:spMkLst>
        </pc:spChg>
        <pc:spChg chg="mod">
          <ac:chgData name="Stephen Corson" userId="52bf7bad-714d-407a-9179-a35106bb29ba" providerId="ADAL" clId="{8332B8FC-60E9-4E32-91A0-4A9C36A93CBF}" dt="2023-11-20T14:45:55.411" v="1527" actId="20577"/>
          <ac:spMkLst>
            <pc:docMk/>
            <pc:sldMk cId="2466597147" sldId="279"/>
            <ac:spMk id="3" creationId="{D6289C55-81AC-5FD7-E6CE-765868207043}"/>
          </ac:spMkLst>
        </pc:spChg>
        <pc:spChg chg="add del mod">
          <ac:chgData name="Stephen Corson" userId="52bf7bad-714d-407a-9179-a35106bb29ba" providerId="ADAL" clId="{8332B8FC-60E9-4E32-91A0-4A9C36A93CBF}" dt="2023-11-20T15:01:25.210" v="1797" actId="478"/>
          <ac:spMkLst>
            <pc:docMk/>
            <pc:sldMk cId="2466597147" sldId="279"/>
            <ac:spMk id="4" creationId="{DA4BCFF2-D57D-EEC3-C6E6-589B5F784269}"/>
          </ac:spMkLst>
        </pc:spChg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3561490049" sldId="279"/>
        </pc:sldMkLst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106648795" sldId="280"/>
        </pc:sldMkLst>
      </pc:sldChg>
      <pc:sldChg chg="modSp new mod chgLayout">
        <pc:chgData name="Stephen Corson" userId="52bf7bad-714d-407a-9179-a35106bb29ba" providerId="ADAL" clId="{8332B8FC-60E9-4E32-91A0-4A9C36A93CBF}" dt="2023-11-21T13:38:30.584" v="2335" actId="700"/>
        <pc:sldMkLst>
          <pc:docMk/>
          <pc:sldMk cId="1932092777" sldId="280"/>
        </pc:sldMkLst>
        <pc:spChg chg="mod ord">
          <ac:chgData name="Stephen Corson" userId="52bf7bad-714d-407a-9179-a35106bb29ba" providerId="ADAL" clId="{8332B8FC-60E9-4E32-91A0-4A9C36A93CBF}" dt="2023-11-21T13:38:30.584" v="2335" actId="700"/>
          <ac:spMkLst>
            <pc:docMk/>
            <pc:sldMk cId="1932092777" sldId="280"/>
            <ac:spMk id="2" creationId="{0A0CE330-E289-7D96-E335-B310BE8C8B46}"/>
          </ac:spMkLst>
        </pc:spChg>
        <pc:spChg chg="mod ord">
          <ac:chgData name="Stephen Corson" userId="52bf7bad-714d-407a-9179-a35106bb29ba" providerId="ADAL" clId="{8332B8FC-60E9-4E32-91A0-4A9C36A93CBF}" dt="2023-11-21T13:38:30.584" v="2335" actId="700"/>
          <ac:spMkLst>
            <pc:docMk/>
            <pc:sldMk cId="1932092777" sldId="280"/>
            <ac:spMk id="3" creationId="{37262393-FD47-6E4B-24F4-DAFBE40B21C1}"/>
          </ac:spMkLst>
        </pc:spChg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3452394912" sldId="281"/>
        </pc:sldMkLst>
      </pc:sldChg>
      <pc:sldChg chg="addSp delSp modSp new mod modClrScheme chgLayout">
        <pc:chgData name="Stephen Corson" userId="52bf7bad-714d-407a-9179-a35106bb29ba" providerId="ADAL" clId="{8332B8FC-60E9-4E32-91A0-4A9C36A93CBF}" dt="2023-11-20T15:12:12.411" v="2203" actId="20577"/>
        <pc:sldMkLst>
          <pc:docMk/>
          <pc:sldMk cId="3459506357" sldId="281"/>
        </pc:sldMkLst>
        <pc:spChg chg="del">
          <ac:chgData name="Stephen Corson" userId="52bf7bad-714d-407a-9179-a35106bb29ba" providerId="ADAL" clId="{8332B8FC-60E9-4E32-91A0-4A9C36A93CBF}" dt="2023-11-20T15:11:08.348" v="2154" actId="700"/>
          <ac:spMkLst>
            <pc:docMk/>
            <pc:sldMk cId="3459506357" sldId="281"/>
            <ac:spMk id="2" creationId="{12862C12-C649-4621-8C3B-0606EE96A617}"/>
          </ac:spMkLst>
        </pc:spChg>
        <pc:spChg chg="del mod ord">
          <ac:chgData name="Stephen Corson" userId="52bf7bad-714d-407a-9179-a35106bb29ba" providerId="ADAL" clId="{8332B8FC-60E9-4E32-91A0-4A9C36A93CBF}" dt="2023-11-20T15:11:08.348" v="2154" actId="700"/>
          <ac:spMkLst>
            <pc:docMk/>
            <pc:sldMk cId="3459506357" sldId="281"/>
            <ac:spMk id="3" creationId="{13483082-CF80-8549-FEE5-32EF545214BA}"/>
          </ac:spMkLst>
        </pc:spChg>
        <pc:spChg chg="add del mod ord">
          <ac:chgData name="Stephen Corson" userId="52bf7bad-714d-407a-9179-a35106bb29ba" providerId="ADAL" clId="{8332B8FC-60E9-4E32-91A0-4A9C36A93CBF}" dt="2023-11-20T15:11:14.479" v="2155" actId="700"/>
          <ac:spMkLst>
            <pc:docMk/>
            <pc:sldMk cId="3459506357" sldId="281"/>
            <ac:spMk id="4" creationId="{AFCC5BB0-469E-F450-9B7C-5B91C56F076C}"/>
          </ac:spMkLst>
        </pc:spChg>
        <pc:spChg chg="add del mod ord">
          <ac:chgData name="Stephen Corson" userId="52bf7bad-714d-407a-9179-a35106bb29ba" providerId="ADAL" clId="{8332B8FC-60E9-4E32-91A0-4A9C36A93CBF}" dt="2023-11-20T15:11:24.083" v="2156" actId="700"/>
          <ac:spMkLst>
            <pc:docMk/>
            <pc:sldMk cId="3459506357" sldId="281"/>
            <ac:spMk id="5" creationId="{94D67D10-2563-30B2-95E0-8CDDB6F191C4}"/>
          </ac:spMkLst>
        </pc:spChg>
        <pc:spChg chg="add mod ord">
          <ac:chgData name="Stephen Corson" userId="52bf7bad-714d-407a-9179-a35106bb29ba" providerId="ADAL" clId="{8332B8FC-60E9-4E32-91A0-4A9C36A93CBF}" dt="2023-11-20T15:12:12.411" v="2203" actId="20577"/>
          <ac:spMkLst>
            <pc:docMk/>
            <pc:sldMk cId="3459506357" sldId="281"/>
            <ac:spMk id="6" creationId="{A328611A-DE36-F3F5-0DE1-4D57ED5E4A0F}"/>
          </ac:spMkLst>
        </pc:spChg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311719681" sldId="282"/>
        </pc:sldMkLst>
      </pc:sldChg>
      <pc:sldChg chg="modSp new mod">
        <pc:chgData name="Stephen Corson" userId="52bf7bad-714d-407a-9179-a35106bb29ba" providerId="ADAL" clId="{8332B8FC-60E9-4E32-91A0-4A9C36A93CBF}" dt="2023-11-20T15:14:00.731" v="2242" actId="20577"/>
        <pc:sldMkLst>
          <pc:docMk/>
          <pc:sldMk cId="2600348010" sldId="282"/>
        </pc:sldMkLst>
        <pc:spChg chg="mod">
          <ac:chgData name="Stephen Corson" userId="52bf7bad-714d-407a-9179-a35106bb29ba" providerId="ADAL" clId="{8332B8FC-60E9-4E32-91A0-4A9C36A93CBF}" dt="2023-11-20T15:14:00.731" v="2242" actId="20577"/>
          <ac:spMkLst>
            <pc:docMk/>
            <pc:sldMk cId="2600348010" sldId="282"/>
            <ac:spMk id="2" creationId="{86916E76-C1AE-8681-EE14-152ACC87CCCA}"/>
          </ac:spMkLst>
        </pc:spChg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948600763" sldId="283"/>
        </pc:sldMkLst>
      </pc:sldChg>
      <pc:sldChg chg="modSp new mod">
        <pc:chgData name="Stephen Corson" userId="52bf7bad-714d-407a-9179-a35106bb29ba" providerId="ADAL" clId="{8332B8FC-60E9-4E32-91A0-4A9C36A93CBF}" dt="2023-11-20T15:14:25.571" v="2296" actId="20577"/>
        <pc:sldMkLst>
          <pc:docMk/>
          <pc:sldMk cId="3581384772" sldId="283"/>
        </pc:sldMkLst>
        <pc:spChg chg="mod">
          <ac:chgData name="Stephen Corson" userId="52bf7bad-714d-407a-9179-a35106bb29ba" providerId="ADAL" clId="{8332B8FC-60E9-4E32-91A0-4A9C36A93CBF}" dt="2023-11-20T15:14:25.571" v="2296" actId="20577"/>
          <ac:spMkLst>
            <pc:docMk/>
            <pc:sldMk cId="3581384772" sldId="283"/>
            <ac:spMk id="2" creationId="{2A87DA67-22D9-55D4-4282-0CEFD181D6AF}"/>
          </ac:spMkLst>
        </pc:spChg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1117586164" sldId="284"/>
        </pc:sldMkLst>
      </pc:sldChg>
      <pc:sldChg chg="modSp new mod">
        <pc:chgData name="Stephen Corson" userId="52bf7bad-714d-407a-9179-a35106bb29ba" providerId="ADAL" clId="{8332B8FC-60E9-4E32-91A0-4A9C36A93CBF}" dt="2023-11-20T15:16:13.136" v="2333" actId="20577"/>
        <pc:sldMkLst>
          <pc:docMk/>
          <pc:sldMk cId="4003089466" sldId="284"/>
        </pc:sldMkLst>
        <pc:spChg chg="mod">
          <ac:chgData name="Stephen Corson" userId="52bf7bad-714d-407a-9179-a35106bb29ba" providerId="ADAL" clId="{8332B8FC-60E9-4E32-91A0-4A9C36A93CBF}" dt="2023-11-20T15:16:13.136" v="2333" actId="20577"/>
          <ac:spMkLst>
            <pc:docMk/>
            <pc:sldMk cId="4003089466" sldId="284"/>
            <ac:spMk id="2" creationId="{118B9FD4-489E-E048-F68B-D5B1BDB37E77}"/>
          </ac:spMkLst>
        </pc:spChg>
      </pc:sldChg>
      <pc:sldChg chg="addSp delSp modSp new mod modClrScheme chgLayout">
        <pc:chgData name="Stephen Corson" userId="52bf7bad-714d-407a-9179-a35106bb29ba" providerId="ADAL" clId="{8332B8FC-60E9-4E32-91A0-4A9C36A93CBF}" dt="2023-11-21T13:41:10.052" v="2416" actId="167"/>
        <pc:sldMkLst>
          <pc:docMk/>
          <pc:sldMk cId="1342373118" sldId="285"/>
        </pc:sldMkLst>
        <pc:spChg chg="del mod ord">
          <ac:chgData name="Stephen Corson" userId="52bf7bad-714d-407a-9179-a35106bb29ba" providerId="ADAL" clId="{8332B8FC-60E9-4E32-91A0-4A9C36A93CBF}" dt="2023-11-21T13:38:34.299" v="2336" actId="700"/>
          <ac:spMkLst>
            <pc:docMk/>
            <pc:sldMk cId="1342373118" sldId="285"/>
            <ac:spMk id="2" creationId="{A00AE0A2-1B79-45C5-7AC3-B899A96B4E4F}"/>
          </ac:spMkLst>
        </pc:spChg>
        <pc:spChg chg="add mod ord">
          <ac:chgData name="Stephen Corson" userId="52bf7bad-714d-407a-9179-a35106bb29ba" providerId="ADAL" clId="{8332B8FC-60E9-4E32-91A0-4A9C36A93CBF}" dt="2023-11-21T13:40:56.936" v="2415" actId="20577"/>
          <ac:spMkLst>
            <pc:docMk/>
            <pc:sldMk cId="1342373118" sldId="285"/>
            <ac:spMk id="3" creationId="{7705A434-1DB4-8D27-3261-81A24BFE5158}"/>
          </ac:spMkLst>
        </pc:spChg>
        <pc:spChg chg="add mod ord">
          <ac:chgData name="Stephen Corson" userId="52bf7bad-714d-407a-9179-a35106bb29ba" providerId="ADAL" clId="{8332B8FC-60E9-4E32-91A0-4A9C36A93CBF}" dt="2023-11-21T13:40:22.272" v="2380" actId="14100"/>
          <ac:spMkLst>
            <pc:docMk/>
            <pc:sldMk cId="1342373118" sldId="285"/>
            <ac:spMk id="4" creationId="{AB2D3E80-21F7-99AD-A9FC-63B2A7A1A26E}"/>
          </ac:spMkLst>
        </pc:spChg>
        <pc:picChg chg="add del mod">
          <ac:chgData name="Stephen Corson" userId="52bf7bad-714d-407a-9179-a35106bb29ba" providerId="ADAL" clId="{8332B8FC-60E9-4E32-91A0-4A9C36A93CBF}" dt="2023-11-21T13:39:56.518" v="2369"/>
          <ac:picMkLst>
            <pc:docMk/>
            <pc:sldMk cId="1342373118" sldId="285"/>
            <ac:picMk id="5" creationId="{6409674B-51F5-17E5-A693-9F12BEDBA5F2}"/>
          </ac:picMkLst>
        </pc:picChg>
        <pc:picChg chg="add mod ord">
          <ac:chgData name="Stephen Corson" userId="52bf7bad-714d-407a-9179-a35106bb29ba" providerId="ADAL" clId="{8332B8FC-60E9-4E32-91A0-4A9C36A93CBF}" dt="2023-11-21T13:41:10.052" v="2416" actId="167"/>
          <ac:picMkLst>
            <pc:docMk/>
            <pc:sldMk cId="1342373118" sldId="285"/>
            <ac:picMk id="6" creationId="{520821EF-DEC9-1904-C40E-6AEF334250C0}"/>
          </ac:picMkLst>
        </pc:picChg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1689714413" sldId="285"/>
        </pc:sldMkLst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1704018331" sldId="286"/>
        </pc:sldMkLst>
      </pc:sldChg>
      <pc:sldChg chg="modSp new mod modNotesTx">
        <pc:chgData name="Stephen Corson" userId="52bf7bad-714d-407a-9179-a35106bb29ba" providerId="ADAL" clId="{8332B8FC-60E9-4E32-91A0-4A9C36A93CBF}" dt="2023-11-21T14:20:21.092" v="2968" actId="20577"/>
        <pc:sldMkLst>
          <pc:docMk/>
          <pc:sldMk cId="3678812371" sldId="286"/>
        </pc:sldMkLst>
        <pc:spChg chg="mod">
          <ac:chgData name="Stephen Corson" userId="52bf7bad-714d-407a-9179-a35106bb29ba" providerId="ADAL" clId="{8332B8FC-60E9-4E32-91A0-4A9C36A93CBF}" dt="2023-11-21T13:56:35.579" v="2688" actId="404"/>
          <ac:spMkLst>
            <pc:docMk/>
            <pc:sldMk cId="3678812371" sldId="286"/>
            <ac:spMk id="2" creationId="{A3CA2C5C-B992-96C8-136D-C0258E2A44BE}"/>
          </ac:spMkLst>
        </pc:spChg>
        <pc:spChg chg="mod">
          <ac:chgData name="Stephen Corson" userId="52bf7bad-714d-407a-9179-a35106bb29ba" providerId="ADAL" clId="{8332B8FC-60E9-4E32-91A0-4A9C36A93CBF}" dt="2023-11-21T13:46:01.750" v="2451" actId="20577"/>
          <ac:spMkLst>
            <pc:docMk/>
            <pc:sldMk cId="3678812371" sldId="286"/>
            <ac:spMk id="3" creationId="{000D0F61-8871-FB87-8488-6F3E92D5E015}"/>
          </ac:spMkLst>
        </pc:spChg>
      </pc:sldChg>
      <pc:sldChg chg="del">
        <pc:chgData name="Stephen Corson" userId="52bf7bad-714d-407a-9179-a35106bb29ba" providerId="ADAL" clId="{8332B8FC-60E9-4E32-91A0-4A9C36A93CBF}" dt="2023-11-17T10:40:54.281" v="1" actId="47"/>
        <pc:sldMkLst>
          <pc:docMk/>
          <pc:sldMk cId="4061159124" sldId="287"/>
        </pc:sldMkLst>
      </pc:sldChg>
      <pc:sldChg chg="del">
        <pc:chgData name="Stephen Corson" userId="52bf7bad-714d-407a-9179-a35106bb29ba" providerId="ADAL" clId="{8332B8FC-60E9-4E32-91A0-4A9C36A93CBF}" dt="2023-11-17T10:40:45.266" v="0" actId="47"/>
        <pc:sldMkLst>
          <pc:docMk/>
          <pc:sldMk cId="510407059" sldId="288"/>
        </pc:sldMkLst>
      </pc:sldChg>
      <pc:sldChg chg="del">
        <pc:chgData name="Stephen Corson" userId="52bf7bad-714d-407a-9179-a35106bb29ba" providerId="ADAL" clId="{8332B8FC-60E9-4E32-91A0-4A9C36A93CBF}" dt="2023-11-17T10:40:45.266" v="0" actId="47"/>
        <pc:sldMkLst>
          <pc:docMk/>
          <pc:sldMk cId="3686396329" sldId="289"/>
        </pc:sldMkLst>
      </pc:sldChg>
      <pc:sldChg chg="addSp delSp add del mod">
        <pc:chgData name="Stephen Corson" userId="52bf7bad-714d-407a-9179-a35106bb29ba" providerId="ADAL" clId="{8332B8FC-60E9-4E32-91A0-4A9C36A93CBF}" dt="2023-11-23T08:59:04.403" v="4171" actId="47"/>
        <pc:sldMkLst>
          <pc:docMk/>
          <pc:sldMk cId="237476279" sldId="290"/>
        </pc:sldMkLst>
        <pc:picChg chg="add del">
          <ac:chgData name="Stephen Corson" userId="52bf7bad-714d-407a-9179-a35106bb29ba" providerId="ADAL" clId="{8332B8FC-60E9-4E32-91A0-4A9C36A93CBF}" dt="2023-11-23T08:12:32.765" v="3921" actId="22"/>
          <ac:picMkLst>
            <pc:docMk/>
            <pc:sldMk cId="237476279" sldId="290"/>
            <ac:picMk id="5" creationId="{00302E93-004F-9904-6118-162AEA2C74C5}"/>
          </ac:picMkLst>
        </pc:picChg>
      </pc:sldChg>
      <pc:sldChg chg="del">
        <pc:chgData name="Stephen Corson" userId="52bf7bad-714d-407a-9179-a35106bb29ba" providerId="ADAL" clId="{8332B8FC-60E9-4E32-91A0-4A9C36A93CBF}" dt="2023-11-17T10:40:45.266" v="0" actId="47"/>
        <pc:sldMkLst>
          <pc:docMk/>
          <pc:sldMk cId="279319513" sldId="290"/>
        </pc:sldMkLst>
      </pc:sldChg>
      <pc:sldChg chg="del">
        <pc:chgData name="Stephen Corson" userId="52bf7bad-714d-407a-9179-a35106bb29ba" providerId="ADAL" clId="{8332B8FC-60E9-4E32-91A0-4A9C36A93CBF}" dt="2023-11-17T10:40:45.266" v="0" actId="47"/>
        <pc:sldMkLst>
          <pc:docMk/>
          <pc:sldMk cId="1823065144" sldId="291"/>
        </pc:sldMkLst>
      </pc:sldChg>
      <pc:sldChg chg="del">
        <pc:chgData name="Stephen Corson" userId="52bf7bad-714d-407a-9179-a35106bb29ba" providerId="ADAL" clId="{8332B8FC-60E9-4E32-91A0-4A9C36A93CBF}" dt="2023-11-23T09:02:03.125" v="4255" actId="47"/>
        <pc:sldMkLst>
          <pc:docMk/>
          <pc:sldMk cId="2187721896" sldId="291"/>
        </pc:sldMkLst>
      </pc:sldChg>
      <pc:sldChg chg="addSp delSp modSp mod modClrScheme chgLayout">
        <pc:chgData name="Stephen Corson" userId="52bf7bad-714d-407a-9179-a35106bb29ba" providerId="ADAL" clId="{8332B8FC-60E9-4E32-91A0-4A9C36A93CBF}" dt="2023-11-23T09:31:07.236" v="4678" actId="20577"/>
        <pc:sldMkLst>
          <pc:docMk/>
          <pc:sldMk cId="3436028181" sldId="292"/>
        </pc:sldMkLst>
        <pc:spChg chg="mod ord">
          <ac:chgData name="Stephen Corson" userId="52bf7bad-714d-407a-9179-a35106bb29ba" providerId="ADAL" clId="{8332B8FC-60E9-4E32-91A0-4A9C36A93CBF}" dt="2023-11-23T09:31:07.236" v="4678" actId="20577"/>
          <ac:spMkLst>
            <pc:docMk/>
            <pc:sldMk cId="3436028181" sldId="292"/>
            <ac:spMk id="2" creationId="{B6FA55FA-22E6-400C-BFDB-3B6D85595BFB}"/>
          </ac:spMkLst>
        </pc:spChg>
        <pc:spChg chg="mod ord">
          <ac:chgData name="Stephen Corson" userId="52bf7bad-714d-407a-9179-a35106bb29ba" providerId="ADAL" clId="{8332B8FC-60E9-4E32-91A0-4A9C36A93CBF}" dt="2023-11-23T09:15:02.354" v="4519" actId="14100"/>
          <ac:spMkLst>
            <pc:docMk/>
            <pc:sldMk cId="3436028181" sldId="292"/>
            <ac:spMk id="3" creationId="{628CC002-8836-4CFD-B4D1-FD94D8748FB6}"/>
          </ac:spMkLst>
        </pc:spChg>
        <pc:picChg chg="add del mod">
          <ac:chgData name="Stephen Corson" userId="52bf7bad-714d-407a-9179-a35106bb29ba" providerId="ADAL" clId="{8332B8FC-60E9-4E32-91A0-4A9C36A93CBF}" dt="2023-11-23T09:12:07.207" v="4482" actId="22"/>
          <ac:picMkLst>
            <pc:docMk/>
            <pc:sldMk cId="3436028181" sldId="292"/>
            <ac:picMk id="5" creationId="{C99A8C50-1573-4E4A-0655-2C545A3A47A0}"/>
          </ac:picMkLst>
        </pc:picChg>
        <pc:picChg chg="add mod ord">
          <ac:chgData name="Stephen Corson" userId="52bf7bad-714d-407a-9179-a35106bb29ba" providerId="ADAL" clId="{8332B8FC-60E9-4E32-91A0-4A9C36A93CBF}" dt="2023-11-23T09:15:06.544" v="4520" actId="1076"/>
          <ac:picMkLst>
            <pc:docMk/>
            <pc:sldMk cId="3436028181" sldId="292"/>
            <ac:picMk id="7" creationId="{52DC0B26-EC12-7698-54BC-FDCBC1F3166D}"/>
          </ac:picMkLst>
        </pc:picChg>
        <pc:picChg chg="add mod">
          <ac:chgData name="Stephen Corson" userId="52bf7bad-714d-407a-9179-a35106bb29ba" providerId="ADAL" clId="{8332B8FC-60E9-4E32-91A0-4A9C36A93CBF}" dt="2023-11-23T09:15:12.510" v="4521" actId="1076"/>
          <ac:picMkLst>
            <pc:docMk/>
            <pc:sldMk cId="3436028181" sldId="292"/>
            <ac:picMk id="9" creationId="{71C8A87C-A09A-2282-2341-02A4BDDEB3E4}"/>
          </ac:picMkLst>
        </pc:picChg>
        <pc:picChg chg="add mod">
          <ac:chgData name="Stephen Corson" userId="52bf7bad-714d-407a-9179-a35106bb29ba" providerId="ADAL" clId="{8332B8FC-60E9-4E32-91A0-4A9C36A93CBF}" dt="2023-11-23T09:15:16.207" v="4522" actId="1076"/>
          <ac:picMkLst>
            <pc:docMk/>
            <pc:sldMk cId="3436028181" sldId="292"/>
            <ac:picMk id="11" creationId="{5538DA36-6602-7909-4C04-D2B48E94E0B5}"/>
          </ac:picMkLst>
        </pc:picChg>
      </pc:sldChg>
      <pc:sldChg chg="modSp del mod">
        <pc:chgData name="Stephen Corson" userId="52bf7bad-714d-407a-9179-a35106bb29ba" providerId="ADAL" clId="{8332B8FC-60E9-4E32-91A0-4A9C36A93CBF}" dt="2023-11-21T15:51:15.662" v="3542" actId="47"/>
        <pc:sldMkLst>
          <pc:docMk/>
          <pc:sldMk cId="3944575945" sldId="327"/>
        </pc:sldMkLst>
        <pc:spChg chg="mod">
          <ac:chgData name="Stephen Corson" userId="52bf7bad-714d-407a-9179-a35106bb29ba" providerId="ADAL" clId="{8332B8FC-60E9-4E32-91A0-4A9C36A93CBF}" dt="2023-11-21T15:19:39.509" v="3139" actId="27636"/>
          <ac:spMkLst>
            <pc:docMk/>
            <pc:sldMk cId="3944575945" sldId="327"/>
            <ac:spMk id="4" creationId="{E61A5AED-E2F2-441A-AB81-0E80A0036AAE}"/>
          </ac:spMkLst>
        </pc:spChg>
      </pc:sldChg>
      <pc:sldChg chg="modSp del mod">
        <pc:chgData name="Stephen Corson" userId="52bf7bad-714d-407a-9179-a35106bb29ba" providerId="ADAL" clId="{8332B8FC-60E9-4E32-91A0-4A9C36A93CBF}" dt="2023-11-21T15:22:00.501" v="3170" actId="47"/>
        <pc:sldMkLst>
          <pc:docMk/>
          <pc:sldMk cId="17358052" sldId="330"/>
        </pc:sldMkLst>
        <pc:spChg chg="mod">
          <ac:chgData name="Stephen Corson" userId="52bf7bad-714d-407a-9179-a35106bb29ba" providerId="ADAL" clId="{8332B8FC-60E9-4E32-91A0-4A9C36A93CBF}" dt="2023-11-21T15:17:43.321" v="3114" actId="27636"/>
          <ac:spMkLst>
            <pc:docMk/>
            <pc:sldMk cId="17358052" sldId="330"/>
            <ac:spMk id="4" creationId="{54DCA1CD-745D-4C5D-890F-132C377A50CD}"/>
          </ac:spMkLst>
        </pc:spChg>
      </pc:sldChg>
      <pc:sldChg chg="modSp del mod">
        <pc:chgData name="Stephen Corson" userId="52bf7bad-714d-407a-9179-a35106bb29ba" providerId="ADAL" clId="{8332B8FC-60E9-4E32-91A0-4A9C36A93CBF}" dt="2023-11-21T15:27:17.491" v="3377" actId="47"/>
        <pc:sldMkLst>
          <pc:docMk/>
          <pc:sldMk cId="1372952489" sldId="331"/>
        </pc:sldMkLst>
        <pc:spChg chg="mod">
          <ac:chgData name="Stephen Corson" userId="52bf7bad-714d-407a-9179-a35106bb29ba" providerId="ADAL" clId="{8332B8FC-60E9-4E32-91A0-4A9C36A93CBF}" dt="2023-11-21T15:18:26.342" v="3125" actId="207"/>
          <ac:spMkLst>
            <pc:docMk/>
            <pc:sldMk cId="1372952489" sldId="331"/>
            <ac:spMk id="4" creationId="{E4666AE7-B04E-4079-8235-38E1B49578ED}"/>
          </ac:spMkLst>
        </pc:spChg>
        <pc:spChg chg="mod">
          <ac:chgData name="Stephen Corson" userId="52bf7bad-714d-407a-9179-a35106bb29ba" providerId="ADAL" clId="{8332B8FC-60E9-4E32-91A0-4A9C36A93CBF}" dt="2023-11-21T15:19:05.602" v="3138" actId="20577"/>
          <ac:spMkLst>
            <pc:docMk/>
            <pc:sldMk cId="1372952489" sldId="331"/>
            <ac:spMk id="8" creationId="{8E7ACB24-AB17-429A-AC9D-DD4E489AA7D2}"/>
          </ac:spMkLst>
        </pc:spChg>
      </pc:sldChg>
      <pc:sldChg chg="del">
        <pc:chgData name="Stephen Corson" userId="52bf7bad-714d-407a-9179-a35106bb29ba" providerId="ADAL" clId="{8332B8FC-60E9-4E32-91A0-4A9C36A93CBF}" dt="2023-11-21T14:32:46.801" v="3018" actId="47"/>
        <pc:sldMkLst>
          <pc:docMk/>
          <pc:sldMk cId="4071952777" sldId="353"/>
        </pc:sldMkLst>
      </pc:sldChg>
      <pc:sldChg chg="del">
        <pc:chgData name="Stephen Corson" userId="52bf7bad-714d-407a-9179-a35106bb29ba" providerId="ADAL" clId="{8332B8FC-60E9-4E32-91A0-4A9C36A93CBF}" dt="2023-11-21T14:32:46.801" v="3018" actId="47"/>
        <pc:sldMkLst>
          <pc:docMk/>
          <pc:sldMk cId="4193705396" sldId="354"/>
        </pc:sldMkLst>
      </pc:sldChg>
      <pc:sldChg chg="addSp modSp new mod modNotesTx">
        <pc:chgData name="Stephen Corson" userId="52bf7bad-714d-407a-9179-a35106bb29ba" providerId="ADAL" clId="{8332B8FC-60E9-4E32-91A0-4A9C36A93CBF}" dt="2023-11-21T14:32:22.190" v="3017"/>
        <pc:sldMkLst>
          <pc:docMk/>
          <pc:sldMk cId="4240116459" sldId="355"/>
        </pc:sldMkLst>
        <pc:spChg chg="mod">
          <ac:chgData name="Stephen Corson" userId="52bf7bad-714d-407a-9179-a35106bb29ba" providerId="ADAL" clId="{8332B8FC-60E9-4E32-91A0-4A9C36A93CBF}" dt="2023-11-21T14:29:57.199" v="3006" actId="20577"/>
          <ac:spMkLst>
            <pc:docMk/>
            <pc:sldMk cId="4240116459" sldId="355"/>
            <ac:spMk id="2" creationId="{9465CB57-BFE8-6CF8-EF23-AC4E9EBEB5E8}"/>
          </ac:spMkLst>
        </pc:spChg>
        <pc:spChg chg="mod">
          <ac:chgData name="Stephen Corson" userId="52bf7bad-714d-407a-9179-a35106bb29ba" providerId="ADAL" clId="{8332B8FC-60E9-4E32-91A0-4A9C36A93CBF}" dt="2023-11-21T14:29:34.935" v="3003" actId="20577"/>
          <ac:spMkLst>
            <pc:docMk/>
            <pc:sldMk cId="4240116459" sldId="355"/>
            <ac:spMk id="3" creationId="{B7A2301B-8752-FAB6-1D06-BE23A983FA9C}"/>
          </ac:spMkLst>
        </pc:spChg>
        <pc:spChg chg="add mod">
          <ac:chgData name="Stephen Corson" userId="52bf7bad-714d-407a-9179-a35106bb29ba" providerId="ADAL" clId="{8332B8FC-60E9-4E32-91A0-4A9C36A93CBF}" dt="2023-11-21T14:31:15.694" v="3012" actId="1076"/>
          <ac:spMkLst>
            <pc:docMk/>
            <pc:sldMk cId="4240116459" sldId="355"/>
            <ac:spMk id="4" creationId="{75D3CB76-6D82-1B13-0BB2-6F5F1E7D5D98}"/>
          </ac:spMkLst>
        </pc:spChg>
      </pc:sldChg>
      <pc:sldChg chg="addSp delSp modSp new mod modAnim">
        <pc:chgData name="Stephen Corson" userId="52bf7bad-714d-407a-9179-a35106bb29ba" providerId="ADAL" clId="{8332B8FC-60E9-4E32-91A0-4A9C36A93CBF}" dt="2023-11-21T15:15:09.222" v="3113" actId="478"/>
        <pc:sldMkLst>
          <pc:docMk/>
          <pc:sldMk cId="1828403700" sldId="356"/>
        </pc:sldMkLst>
        <pc:spChg chg="mod">
          <ac:chgData name="Stephen Corson" userId="52bf7bad-714d-407a-9179-a35106bb29ba" providerId="ADAL" clId="{8332B8FC-60E9-4E32-91A0-4A9C36A93CBF}" dt="2023-11-21T14:35:48.105" v="3041" actId="1076"/>
          <ac:spMkLst>
            <pc:docMk/>
            <pc:sldMk cId="1828403700" sldId="356"/>
            <ac:spMk id="2" creationId="{81D519E1-07F9-2927-08AA-318DCD989509}"/>
          </ac:spMkLst>
        </pc:spChg>
        <pc:spChg chg="mod">
          <ac:chgData name="Stephen Corson" userId="52bf7bad-714d-407a-9179-a35106bb29ba" providerId="ADAL" clId="{8332B8FC-60E9-4E32-91A0-4A9C36A93CBF}" dt="2023-11-21T14:36:20.885" v="3085" actId="20577"/>
          <ac:spMkLst>
            <pc:docMk/>
            <pc:sldMk cId="1828403700" sldId="356"/>
            <ac:spMk id="3" creationId="{09A6DFA9-A3D3-7B6C-D9D7-BA134E16854D}"/>
          </ac:spMkLst>
        </pc:spChg>
        <pc:spChg chg="add mod">
          <ac:chgData name="Stephen Corson" userId="52bf7bad-714d-407a-9179-a35106bb29ba" providerId="ADAL" clId="{8332B8FC-60E9-4E32-91A0-4A9C36A93CBF}" dt="2023-11-21T14:35:41.060" v="3040" actId="1076"/>
          <ac:spMkLst>
            <pc:docMk/>
            <pc:sldMk cId="1828403700" sldId="356"/>
            <ac:spMk id="5" creationId="{4CCB8F5F-9ABC-AD92-F4B5-72A1E42991C1}"/>
          </ac:spMkLst>
        </pc:spChg>
        <pc:spChg chg="add del mod">
          <ac:chgData name="Stephen Corson" userId="52bf7bad-714d-407a-9179-a35106bb29ba" providerId="ADAL" clId="{8332B8FC-60E9-4E32-91A0-4A9C36A93CBF}" dt="2023-11-21T15:15:09.222" v="3113" actId="478"/>
          <ac:spMkLst>
            <pc:docMk/>
            <pc:sldMk cId="1828403700" sldId="356"/>
            <ac:spMk id="6" creationId="{75662822-017F-B901-E8F4-4C8EAD2FB775}"/>
          </ac:spMkLst>
        </pc:spChg>
        <pc:spChg chg="add del mod">
          <ac:chgData name="Stephen Corson" userId="52bf7bad-714d-407a-9179-a35106bb29ba" providerId="ADAL" clId="{8332B8FC-60E9-4E32-91A0-4A9C36A93CBF}" dt="2023-11-21T15:15:05.880" v="3112"/>
          <ac:spMkLst>
            <pc:docMk/>
            <pc:sldMk cId="1828403700" sldId="356"/>
            <ac:spMk id="7" creationId="{C35A3F72-3630-B4BF-5CBF-500363E992D2}"/>
          </ac:spMkLst>
        </pc:spChg>
        <pc:spChg chg="add del mod">
          <ac:chgData name="Stephen Corson" userId="52bf7bad-714d-407a-9179-a35106bb29ba" providerId="ADAL" clId="{8332B8FC-60E9-4E32-91A0-4A9C36A93CBF}" dt="2023-11-21T15:15:04.208" v="3108"/>
          <ac:spMkLst>
            <pc:docMk/>
            <pc:sldMk cId="1828403700" sldId="356"/>
            <ac:spMk id="8" creationId="{669E0522-834A-552D-9320-967952DA80AD}"/>
          </ac:spMkLst>
        </pc:spChg>
        <pc:spChg chg="add del mod">
          <ac:chgData name="Stephen Corson" userId="52bf7bad-714d-407a-9179-a35106bb29ba" providerId="ADAL" clId="{8332B8FC-60E9-4E32-91A0-4A9C36A93CBF}" dt="2023-11-21T15:15:03.465" v="3106"/>
          <ac:spMkLst>
            <pc:docMk/>
            <pc:sldMk cId="1828403700" sldId="356"/>
            <ac:spMk id="9" creationId="{C2C2346F-C86E-7CA9-F35C-0560F1FDF082}"/>
          </ac:spMkLst>
        </pc:spChg>
        <pc:spChg chg="add del mod">
          <ac:chgData name="Stephen Corson" userId="52bf7bad-714d-407a-9179-a35106bb29ba" providerId="ADAL" clId="{8332B8FC-60E9-4E32-91A0-4A9C36A93CBF}" dt="2023-11-21T15:15:02.439" v="3103"/>
          <ac:spMkLst>
            <pc:docMk/>
            <pc:sldMk cId="1828403700" sldId="356"/>
            <ac:spMk id="10" creationId="{2313A993-076E-2258-121F-58DEEE0E2E4B}"/>
          </ac:spMkLst>
        </pc:spChg>
        <pc:picChg chg="add mod">
          <ac:chgData name="Stephen Corson" userId="52bf7bad-714d-407a-9179-a35106bb29ba" providerId="ADAL" clId="{8332B8FC-60E9-4E32-91A0-4A9C36A93CBF}" dt="2023-11-21T14:35:38.019" v="3039" actId="1076"/>
          <ac:picMkLst>
            <pc:docMk/>
            <pc:sldMk cId="1828403700" sldId="356"/>
            <ac:picMk id="4" creationId="{AC1ABDE1-E1AF-52A3-6BCD-B847F8AB45D8}"/>
          </ac:picMkLst>
        </pc:picChg>
      </pc:sldChg>
      <pc:sldChg chg="addSp delSp modSp mod ord modClrScheme chgLayout">
        <pc:chgData name="Stephen Corson" userId="52bf7bad-714d-407a-9179-a35106bb29ba" providerId="ADAL" clId="{8332B8FC-60E9-4E32-91A0-4A9C36A93CBF}" dt="2023-11-23T09:30:34.878" v="4661"/>
        <pc:sldMkLst>
          <pc:docMk/>
          <pc:sldMk cId="434140023" sldId="657"/>
        </pc:sldMkLst>
        <pc:spChg chg="add del mod ord">
          <ac:chgData name="Stephen Corson" userId="52bf7bad-714d-407a-9179-a35106bb29ba" providerId="ADAL" clId="{8332B8FC-60E9-4E32-91A0-4A9C36A93CBF}" dt="2023-11-23T09:16:48.023" v="4527" actId="700"/>
          <ac:spMkLst>
            <pc:docMk/>
            <pc:sldMk cId="434140023" sldId="657"/>
            <ac:spMk id="2" creationId="{B4DC4FC2-A338-32EE-222C-C6575C27749B}"/>
          </ac:spMkLst>
        </pc:spChg>
        <pc:spChg chg="add del mod ord">
          <ac:chgData name="Stephen Corson" userId="52bf7bad-714d-407a-9179-a35106bb29ba" providerId="ADAL" clId="{8332B8FC-60E9-4E32-91A0-4A9C36A93CBF}" dt="2023-11-23T09:16:27.761" v="4526" actId="478"/>
          <ac:spMkLst>
            <pc:docMk/>
            <pc:sldMk cId="434140023" sldId="657"/>
            <ac:spMk id="3" creationId="{043EF3F6-6847-CB8A-BF91-0AAA4640F077}"/>
          </ac:spMkLst>
        </pc:spChg>
        <pc:spChg chg="add del mod ord">
          <ac:chgData name="Stephen Corson" userId="52bf7bad-714d-407a-9179-a35106bb29ba" providerId="ADAL" clId="{8332B8FC-60E9-4E32-91A0-4A9C36A93CBF}" dt="2023-11-23T09:16:52.205" v="4528" actId="700"/>
          <ac:spMkLst>
            <pc:docMk/>
            <pc:sldMk cId="434140023" sldId="657"/>
            <ac:spMk id="4" creationId="{F9202138-7252-60E2-8942-C0479FC15B2A}"/>
          </ac:spMkLst>
        </pc:spChg>
        <pc:spChg chg="add del mod ord">
          <ac:chgData name="Stephen Corson" userId="52bf7bad-714d-407a-9179-a35106bb29ba" providerId="ADAL" clId="{8332B8FC-60E9-4E32-91A0-4A9C36A93CBF}" dt="2023-11-23T09:16:52.205" v="4528" actId="700"/>
          <ac:spMkLst>
            <pc:docMk/>
            <pc:sldMk cId="434140023" sldId="657"/>
            <ac:spMk id="5" creationId="{AC52A5E1-22BD-B778-FF55-F5E15E17BDD8}"/>
          </ac:spMkLst>
        </pc:spChg>
        <pc:spChg chg="add mod ord">
          <ac:chgData name="Stephen Corson" userId="52bf7bad-714d-407a-9179-a35106bb29ba" providerId="ADAL" clId="{8332B8FC-60E9-4E32-91A0-4A9C36A93CBF}" dt="2023-11-23T09:30:34.878" v="4661"/>
          <ac:spMkLst>
            <pc:docMk/>
            <pc:sldMk cId="434140023" sldId="657"/>
            <ac:spMk id="6" creationId="{3D19A2B0-74AF-687E-E96C-89D887DC0186}"/>
          </ac:spMkLst>
        </pc:spChg>
        <pc:spChg chg="add del mod ord">
          <ac:chgData name="Stephen Corson" userId="52bf7bad-714d-407a-9179-a35106bb29ba" providerId="ADAL" clId="{8332B8FC-60E9-4E32-91A0-4A9C36A93CBF}" dt="2023-11-23T09:17:57.924" v="4571" actId="478"/>
          <ac:spMkLst>
            <pc:docMk/>
            <pc:sldMk cId="434140023" sldId="657"/>
            <ac:spMk id="7" creationId="{8CD5ABC2-266E-B737-0B55-6238AB7D27D9}"/>
          </ac:spMkLst>
        </pc:spChg>
        <pc:spChg chg="del">
          <ac:chgData name="Stephen Corson" userId="52bf7bad-714d-407a-9179-a35106bb29ba" providerId="ADAL" clId="{8332B8FC-60E9-4E32-91A0-4A9C36A93CBF}" dt="2023-11-23T09:16:56.455" v="4529" actId="478"/>
          <ac:spMkLst>
            <pc:docMk/>
            <pc:sldMk cId="434140023" sldId="657"/>
            <ac:spMk id="58" creationId="{D1E548CA-ECB2-465D-B2FC-C87EB9041729}"/>
          </ac:spMkLst>
        </pc:spChg>
      </pc:sldChg>
      <pc:sldChg chg="add del ord">
        <pc:chgData name="Stephen Corson" userId="52bf7bad-714d-407a-9179-a35106bb29ba" providerId="ADAL" clId="{8332B8FC-60E9-4E32-91A0-4A9C36A93CBF}" dt="2023-11-23T09:46:45.003" v="4775" actId="47"/>
        <pc:sldMkLst>
          <pc:docMk/>
          <pc:sldMk cId="3475640400" sldId="2870"/>
        </pc:sldMkLst>
      </pc:sldChg>
      <pc:sldChg chg="del">
        <pc:chgData name="Stephen Corson" userId="52bf7bad-714d-407a-9179-a35106bb29ba" providerId="ADAL" clId="{8332B8FC-60E9-4E32-91A0-4A9C36A93CBF}" dt="2023-11-21T15:20:45.674" v="3141" actId="47"/>
        <pc:sldMkLst>
          <pc:docMk/>
          <pc:sldMk cId="5319288" sldId="2147471418"/>
        </pc:sldMkLst>
      </pc:sldChg>
      <pc:sldChg chg="del">
        <pc:chgData name="Stephen Corson" userId="52bf7bad-714d-407a-9179-a35106bb29ba" providerId="ADAL" clId="{8332B8FC-60E9-4E32-91A0-4A9C36A93CBF}" dt="2023-11-30T14:27:29.996" v="5066" actId="47"/>
        <pc:sldMkLst>
          <pc:docMk/>
          <pc:sldMk cId="184776668" sldId="2147471480"/>
        </pc:sldMkLst>
      </pc:sldChg>
      <pc:sldChg chg="del">
        <pc:chgData name="Stephen Corson" userId="52bf7bad-714d-407a-9179-a35106bb29ba" providerId="ADAL" clId="{8332B8FC-60E9-4E32-91A0-4A9C36A93CBF}" dt="2023-11-30T14:29:21.404" v="5087" actId="47"/>
        <pc:sldMkLst>
          <pc:docMk/>
          <pc:sldMk cId="1456409799" sldId="2147471481"/>
        </pc:sldMkLst>
      </pc:sldChg>
      <pc:sldChg chg="addSp modSp del mod modClrScheme chgLayout">
        <pc:chgData name="Stephen Corson" userId="52bf7bad-714d-407a-9179-a35106bb29ba" providerId="ADAL" clId="{8332B8FC-60E9-4E32-91A0-4A9C36A93CBF}" dt="2023-12-01T10:28:01.353" v="5089" actId="2696"/>
        <pc:sldMkLst>
          <pc:docMk/>
          <pc:sldMk cId="3537503132" sldId="2147471482"/>
        </pc:sldMkLst>
        <pc:spChg chg="mod ord">
          <ac:chgData name="Stephen Corson" userId="52bf7bad-714d-407a-9179-a35106bb29ba" providerId="ADAL" clId="{8332B8FC-60E9-4E32-91A0-4A9C36A93CBF}" dt="2023-11-30T14:29:14.406" v="5085" actId="700"/>
          <ac:spMkLst>
            <pc:docMk/>
            <pc:sldMk cId="3537503132" sldId="2147471482"/>
            <ac:spMk id="3" creationId="{C512146F-9BDF-4693-82D7-ECB3B6CD0A42}"/>
          </ac:spMkLst>
        </pc:spChg>
        <pc:spChg chg="add mod ord">
          <ac:chgData name="Stephen Corson" userId="52bf7bad-714d-407a-9179-a35106bb29ba" providerId="ADAL" clId="{8332B8FC-60E9-4E32-91A0-4A9C36A93CBF}" dt="2023-11-30T14:29:14.406" v="5085" actId="700"/>
          <ac:spMkLst>
            <pc:docMk/>
            <pc:sldMk cId="3537503132" sldId="2147471482"/>
            <ac:spMk id="6" creationId="{0A64BA03-0046-A754-E057-DC50F7571EFB}"/>
          </ac:spMkLst>
        </pc:spChg>
      </pc:sldChg>
      <pc:sldChg chg="modSp del mod">
        <pc:chgData name="Stephen Corson" userId="52bf7bad-714d-407a-9179-a35106bb29ba" providerId="ADAL" clId="{8332B8FC-60E9-4E32-91A0-4A9C36A93CBF}" dt="2023-11-21T15:55:18.281" v="3631" actId="47"/>
        <pc:sldMkLst>
          <pc:docMk/>
          <pc:sldMk cId="2588255083" sldId="2147471483"/>
        </pc:sldMkLst>
        <pc:spChg chg="mod">
          <ac:chgData name="Stephen Corson" userId="52bf7bad-714d-407a-9179-a35106bb29ba" providerId="ADAL" clId="{8332B8FC-60E9-4E32-91A0-4A9C36A93CBF}" dt="2023-11-21T15:19:39.534" v="3140" actId="27636"/>
          <ac:spMkLst>
            <pc:docMk/>
            <pc:sldMk cId="2588255083" sldId="2147471483"/>
            <ac:spMk id="4" creationId="{300BCABE-E269-478F-A9DC-D024E5DCDC0B}"/>
          </ac:spMkLst>
        </pc:spChg>
      </pc:sldChg>
      <pc:sldChg chg="del">
        <pc:chgData name="Stephen Corson" userId="52bf7bad-714d-407a-9179-a35106bb29ba" providerId="ADAL" clId="{8332B8FC-60E9-4E32-91A0-4A9C36A93CBF}" dt="2023-11-21T15:55:56.834" v="3670" actId="47"/>
        <pc:sldMkLst>
          <pc:docMk/>
          <pc:sldMk cId="3384484961" sldId="2147471484"/>
        </pc:sldMkLst>
      </pc:sldChg>
      <pc:sldChg chg="del">
        <pc:chgData name="Stephen Corson" userId="52bf7bad-714d-407a-9179-a35106bb29ba" providerId="ADAL" clId="{8332B8FC-60E9-4E32-91A0-4A9C36A93CBF}" dt="2023-11-21T15:53:39.111" v="3583" actId="47"/>
        <pc:sldMkLst>
          <pc:docMk/>
          <pc:sldMk cId="3380648271" sldId="2147471488"/>
        </pc:sldMkLst>
      </pc:sldChg>
      <pc:sldChg chg="addSp delSp modSp new mod modClrScheme chgLayout">
        <pc:chgData name="Stephen Corson" userId="52bf7bad-714d-407a-9179-a35106bb29ba" providerId="ADAL" clId="{8332B8FC-60E9-4E32-91A0-4A9C36A93CBF}" dt="2023-11-23T09:43:05.734" v="4704" actId="207"/>
        <pc:sldMkLst>
          <pc:docMk/>
          <pc:sldMk cId="3150824286" sldId="2147471489"/>
        </pc:sldMkLst>
        <pc:spChg chg="del mod ord">
          <ac:chgData name="Stephen Corson" userId="52bf7bad-714d-407a-9179-a35106bb29ba" providerId="ADAL" clId="{8332B8FC-60E9-4E32-91A0-4A9C36A93CBF}" dt="2023-11-21T15:21:05.986" v="3143" actId="700"/>
          <ac:spMkLst>
            <pc:docMk/>
            <pc:sldMk cId="3150824286" sldId="2147471489"/>
            <ac:spMk id="2" creationId="{99F4188B-1FEF-0359-6934-04C8B4CD4073}"/>
          </ac:spMkLst>
        </pc:spChg>
        <pc:spChg chg="add mod ord">
          <ac:chgData name="Stephen Corson" userId="52bf7bad-714d-407a-9179-a35106bb29ba" providerId="ADAL" clId="{8332B8FC-60E9-4E32-91A0-4A9C36A93CBF}" dt="2023-11-21T15:21:56.784" v="3169" actId="20577"/>
          <ac:spMkLst>
            <pc:docMk/>
            <pc:sldMk cId="3150824286" sldId="2147471489"/>
            <ac:spMk id="3" creationId="{249F7655-02C5-783D-7148-8BC2A57FAD05}"/>
          </ac:spMkLst>
        </pc:spChg>
        <pc:spChg chg="add mod ord">
          <ac:chgData name="Stephen Corson" userId="52bf7bad-714d-407a-9179-a35106bb29ba" providerId="ADAL" clId="{8332B8FC-60E9-4E32-91A0-4A9C36A93CBF}" dt="2023-11-23T09:43:05.734" v="4704" actId="207"/>
          <ac:spMkLst>
            <pc:docMk/>
            <pc:sldMk cId="3150824286" sldId="2147471489"/>
            <ac:spMk id="4" creationId="{62EFC288-F018-8ED0-81CE-F53971B94808}"/>
          </ac:spMkLst>
        </pc:spChg>
      </pc:sldChg>
      <pc:sldChg chg="add del">
        <pc:chgData name="Stephen Corson" userId="52bf7bad-714d-407a-9179-a35106bb29ba" providerId="ADAL" clId="{8332B8FC-60E9-4E32-91A0-4A9C36A93CBF}" dt="2023-11-21T13:38:46.195" v="2338"/>
        <pc:sldMkLst>
          <pc:docMk/>
          <pc:sldMk cId="3660828549" sldId="2147471489"/>
        </pc:sldMkLst>
      </pc:sldChg>
      <pc:sldChg chg="addSp delSp modSp new mod modNotesTx">
        <pc:chgData name="Stephen Corson" userId="52bf7bad-714d-407a-9179-a35106bb29ba" providerId="ADAL" clId="{8332B8FC-60E9-4E32-91A0-4A9C36A93CBF}" dt="2023-11-21T15:27:12.912" v="3376" actId="20577"/>
        <pc:sldMkLst>
          <pc:docMk/>
          <pc:sldMk cId="146414958" sldId="2147471490"/>
        </pc:sldMkLst>
        <pc:spChg chg="del">
          <ac:chgData name="Stephen Corson" userId="52bf7bad-714d-407a-9179-a35106bb29ba" providerId="ADAL" clId="{8332B8FC-60E9-4E32-91A0-4A9C36A93CBF}" dt="2023-11-21T15:22:32.096" v="3198" actId="478"/>
          <ac:spMkLst>
            <pc:docMk/>
            <pc:sldMk cId="146414958" sldId="2147471490"/>
            <ac:spMk id="2" creationId="{CBCB5B75-BA0B-D6AA-748E-115325FD8AA7}"/>
          </ac:spMkLst>
        </pc:spChg>
        <pc:spChg chg="mod">
          <ac:chgData name="Stephen Corson" userId="52bf7bad-714d-407a-9179-a35106bb29ba" providerId="ADAL" clId="{8332B8FC-60E9-4E32-91A0-4A9C36A93CBF}" dt="2023-11-21T15:22:12.738" v="3196" actId="20577"/>
          <ac:spMkLst>
            <pc:docMk/>
            <pc:sldMk cId="146414958" sldId="2147471490"/>
            <ac:spMk id="3" creationId="{8B759ACB-A830-8967-1AD6-F4C5D4498333}"/>
          </ac:spMkLst>
        </pc:spChg>
        <pc:spChg chg="add mod">
          <ac:chgData name="Stephen Corson" userId="52bf7bad-714d-407a-9179-a35106bb29ba" providerId="ADAL" clId="{8332B8FC-60E9-4E32-91A0-4A9C36A93CBF}" dt="2023-11-21T15:24:38.023" v="3286" actId="20577"/>
          <ac:spMkLst>
            <pc:docMk/>
            <pc:sldMk cId="146414958" sldId="2147471490"/>
            <ac:spMk id="7" creationId="{A10C4B9C-BF97-7856-A8FA-6CA4FC490FB2}"/>
          </ac:spMkLst>
        </pc:spChg>
        <pc:spChg chg="add mod">
          <ac:chgData name="Stephen Corson" userId="52bf7bad-714d-407a-9179-a35106bb29ba" providerId="ADAL" clId="{8332B8FC-60E9-4E32-91A0-4A9C36A93CBF}" dt="2023-11-21T15:26:00.983" v="3352" actId="20577"/>
          <ac:spMkLst>
            <pc:docMk/>
            <pc:sldMk cId="146414958" sldId="2147471490"/>
            <ac:spMk id="8" creationId="{A8E38DB8-1BE5-A10F-B002-5B7D3ABD3412}"/>
          </ac:spMkLst>
        </pc:spChg>
        <pc:spChg chg="add mod">
          <ac:chgData name="Stephen Corson" userId="52bf7bad-714d-407a-9179-a35106bb29ba" providerId="ADAL" clId="{8332B8FC-60E9-4E32-91A0-4A9C36A93CBF}" dt="2023-11-21T15:27:12.912" v="3376" actId="20577"/>
          <ac:spMkLst>
            <pc:docMk/>
            <pc:sldMk cId="146414958" sldId="2147471490"/>
            <ac:spMk id="9" creationId="{81485784-E0B5-299F-4EC4-7DB17A68CA88}"/>
          </ac:spMkLst>
        </pc:spChg>
        <pc:picChg chg="add mod">
          <ac:chgData name="Stephen Corson" userId="52bf7bad-714d-407a-9179-a35106bb29ba" providerId="ADAL" clId="{8332B8FC-60E9-4E32-91A0-4A9C36A93CBF}" dt="2023-11-21T15:22:43.546" v="3199" actId="1076"/>
          <ac:picMkLst>
            <pc:docMk/>
            <pc:sldMk cId="146414958" sldId="2147471490"/>
            <ac:picMk id="4" creationId="{08E577D0-B173-E52D-77EA-85A3CDEED730}"/>
          </ac:picMkLst>
        </pc:picChg>
        <pc:picChg chg="add mod">
          <ac:chgData name="Stephen Corson" userId="52bf7bad-714d-407a-9179-a35106bb29ba" providerId="ADAL" clId="{8332B8FC-60E9-4E32-91A0-4A9C36A93CBF}" dt="2023-11-21T15:23:00.560" v="3201" actId="1076"/>
          <ac:picMkLst>
            <pc:docMk/>
            <pc:sldMk cId="146414958" sldId="2147471490"/>
            <ac:picMk id="5" creationId="{8AB8E311-12B6-2AE2-3200-799565968FA5}"/>
          </ac:picMkLst>
        </pc:picChg>
        <pc:picChg chg="add mod">
          <ac:chgData name="Stephen Corson" userId="52bf7bad-714d-407a-9179-a35106bb29ba" providerId="ADAL" clId="{8332B8FC-60E9-4E32-91A0-4A9C36A93CBF}" dt="2023-11-21T15:23:12.145" v="3203" actId="1076"/>
          <ac:picMkLst>
            <pc:docMk/>
            <pc:sldMk cId="146414958" sldId="2147471490"/>
            <ac:picMk id="6" creationId="{653A6648-5DF2-933A-D303-6192CA6595A6}"/>
          </ac:picMkLst>
        </pc:picChg>
      </pc:sldChg>
      <pc:sldChg chg="add del">
        <pc:chgData name="Stephen Corson" userId="52bf7bad-714d-407a-9179-a35106bb29ba" providerId="ADAL" clId="{8332B8FC-60E9-4E32-91A0-4A9C36A93CBF}" dt="2023-11-21T13:38:46.195" v="2338"/>
        <pc:sldMkLst>
          <pc:docMk/>
          <pc:sldMk cId="4235351881" sldId="2147471490"/>
        </pc:sldMkLst>
      </pc:sldChg>
      <pc:sldChg chg="addSp delSp modSp new mod modNotesTx">
        <pc:chgData name="Stephen Corson" userId="52bf7bad-714d-407a-9179-a35106bb29ba" providerId="ADAL" clId="{8332B8FC-60E9-4E32-91A0-4A9C36A93CBF}" dt="2023-11-23T09:42:59.454" v="4703" actId="207"/>
        <pc:sldMkLst>
          <pc:docMk/>
          <pc:sldMk cId="1357019173" sldId="2147471491"/>
        </pc:sldMkLst>
        <pc:spChg chg="mod">
          <ac:chgData name="Stephen Corson" userId="52bf7bad-714d-407a-9179-a35106bb29ba" providerId="ADAL" clId="{8332B8FC-60E9-4E32-91A0-4A9C36A93CBF}" dt="2023-11-23T09:42:59.454" v="4703" actId="207"/>
          <ac:spMkLst>
            <pc:docMk/>
            <pc:sldMk cId="1357019173" sldId="2147471491"/>
            <ac:spMk id="2" creationId="{3404BB6B-D8F3-D3AD-5050-43E6769A5D0E}"/>
          </ac:spMkLst>
        </pc:spChg>
        <pc:spChg chg="mod">
          <ac:chgData name="Stephen Corson" userId="52bf7bad-714d-407a-9179-a35106bb29ba" providerId="ADAL" clId="{8332B8FC-60E9-4E32-91A0-4A9C36A93CBF}" dt="2023-11-21T15:35:25.080" v="3407" actId="20577"/>
          <ac:spMkLst>
            <pc:docMk/>
            <pc:sldMk cId="1357019173" sldId="2147471491"/>
            <ac:spMk id="3" creationId="{C1593E02-B360-E487-13A9-86A5E2E60E39}"/>
          </ac:spMkLst>
        </pc:spChg>
        <pc:picChg chg="add mod">
          <ac:chgData name="Stephen Corson" userId="52bf7bad-714d-407a-9179-a35106bb29ba" providerId="ADAL" clId="{8332B8FC-60E9-4E32-91A0-4A9C36A93CBF}" dt="2023-11-21T15:48:30.503" v="3491" actId="1076"/>
          <ac:picMkLst>
            <pc:docMk/>
            <pc:sldMk cId="1357019173" sldId="2147471491"/>
            <ac:picMk id="1026" creationId="{A02F8CC9-3D9E-0835-A9BD-FEBEA23DC5E4}"/>
          </ac:picMkLst>
        </pc:picChg>
        <pc:picChg chg="add del mod">
          <ac:chgData name="Stephen Corson" userId="52bf7bad-714d-407a-9179-a35106bb29ba" providerId="ADAL" clId="{8332B8FC-60E9-4E32-91A0-4A9C36A93CBF}" dt="2023-11-21T15:47:52.552" v="3479"/>
          <ac:picMkLst>
            <pc:docMk/>
            <pc:sldMk cId="1357019173" sldId="2147471491"/>
            <ac:picMk id="1028" creationId="{48F8A4FE-E498-C875-3C94-5D500B36CD74}"/>
          </ac:picMkLst>
        </pc:picChg>
        <pc:picChg chg="add mod">
          <ac:chgData name="Stephen Corson" userId="52bf7bad-714d-407a-9179-a35106bb29ba" providerId="ADAL" clId="{8332B8FC-60E9-4E32-91A0-4A9C36A93CBF}" dt="2023-11-21T15:48:38.127" v="3493" actId="1076"/>
          <ac:picMkLst>
            <pc:docMk/>
            <pc:sldMk cId="1357019173" sldId="2147471491"/>
            <ac:picMk id="1030" creationId="{7B03BE4D-7ACD-65F5-DA1D-C54680418232}"/>
          </ac:picMkLst>
        </pc:picChg>
      </pc:sldChg>
      <pc:sldChg chg="addSp delSp modSp new mod modClrScheme chgLayout">
        <pc:chgData name="Stephen Corson" userId="52bf7bad-714d-407a-9179-a35106bb29ba" providerId="ADAL" clId="{8332B8FC-60E9-4E32-91A0-4A9C36A93CBF}" dt="2023-11-23T09:42:53.679" v="4702" actId="207"/>
        <pc:sldMkLst>
          <pc:docMk/>
          <pc:sldMk cId="2743398007" sldId="2147471492"/>
        </pc:sldMkLst>
        <pc:spChg chg="del mod ord">
          <ac:chgData name="Stephen Corson" userId="52bf7bad-714d-407a-9179-a35106bb29ba" providerId="ADAL" clId="{8332B8FC-60E9-4E32-91A0-4A9C36A93CBF}" dt="2023-11-21T15:49:12.861" v="3495" actId="700"/>
          <ac:spMkLst>
            <pc:docMk/>
            <pc:sldMk cId="2743398007" sldId="2147471492"/>
            <ac:spMk id="2" creationId="{A2A36CC1-8BCF-2FB6-AD16-ED5F3F5562FA}"/>
          </ac:spMkLst>
        </pc:spChg>
        <pc:spChg chg="add mod ord">
          <ac:chgData name="Stephen Corson" userId="52bf7bad-714d-407a-9179-a35106bb29ba" providerId="ADAL" clId="{8332B8FC-60E9-4E32-91A0-4A9C36A93CBF}" dt="2023-11-21T15:49:27.400" v="3529" actId="20577"/>
          <ac:spMkLst>
            <pc:docMk/>
            <pc:sldMk cId="2743398007" sldId="2147471492"/>
            <ac:spMk id="3" creationId="{8F446EE9-0364-BA94-B7E0-57E31B5B1C29}"/>
          </ac:spMkLst>
        </pc:spChg>
        <pc:spChg chg="add mod ord">
          <ac:chgData name="Stephen Corson" userId="52bf7bad-714d-407a-9179-a35106bb29ba" providerId="ADAL" clId="{8332B8FC-60E9-4E32-91A0-4A9C36A93CBF}" dt="2023-11-23T09:42:53.679" v="4702" actId="207"/>
          <ac:spMkLst>
            <pc:docMk/>
            <pc:sldMk cId="2743398007" sldId="2147471492"/>
            <ac:spMk id="4" creationId="{F19DFB15-234C-9E38-9B45-C932CE855042}"/>
          </ac:spMkLst>
        </pc:spChg>
        <pc:picChg chg="add del mod">
          <ac:chgData name="Stephen Corson" userId="52bf7bad-714d-407a-9179-a35106bb29ba" providerId="ADAL" clId="{8332B8FC-60E9-4E32-91A0-4A9C36A93CBF}" dt="2023-11-21T15:49:56.203" v="3535"/>
          <ac:picMkLst>
            <pc:docMk/>
            <pc:sldMk cId="2743398007" sldId="2147471492"/>
            <ac:picMk id="5" creationId="{0B1A523D-F157-E8B9-41B7-C1A93E4873E6}"/>
          </ac:picMkLst>
        </pc:picChg>
        <pc:picChg chg="add mod">
          <ac:chgData name="Stephen Corson" userId="52bf7bad-714d-407a-9179-a35106bb29ba" providerId="ADAL" clId="{8332B8FC-60E9-4E32-91A0-4A9C36A93CBF}" dt="2023-11-21T15:51:00.217" v="3540" actId="1076"/>
          <ac:picMkLst>
            <pc:docMk/>
            <pc:sldMk cId="2743398007" sldId="2147471492"/>
            <ac:picMk id="7" creationId="{E8B053BD-1EED-5BEF-9C4A-1625751B0382}"/>
          </ac:picMkLst>
        </pc:picChg>
        <pc:picChg chg="add mod">
          <ac:chgData name="Stephen Corson" userId="52bf7bad-714d-407a-9179-a35106bb29ba" providerId="ADAL" clId="{8332B8FC-60E9-4E32-91A0-4A9C36A93CBF}" dt="2023-11-21T15:51:06.153" v="3541" actId="1076"/>
          <ac:picMkLst>
            <pc:docMk/>
            <pc:sldMk cId="2743398007" sldId="2147471492"/>
            <ac:picMk id="9" creationId="{D53B34D5-63C5-6077-4F94-47069D13FC09}"/>
          </ac:picMkLst>
        </pc:picChg>
      </pc:sldChg>
      <pc:sldChg chg="addSp delSp modSp new mod">
        <pc:chgData name="Stephen Corson" userId="52bf7bad-714d-407a-9179-a35106bb29ba" providerId="ADAL" clId="{8332B8FC-60E9-4E32-91A0-4A9C36A93CBF}" dt="2023-11-21T15:53:34.257" v="3582" actId="1076"/>
        <pc:sldMkLst>
          <pc:docMk/>
          <pc:sldMk cId="1009819199" sldId="2147471493"/>
        </pc:sldMkLst>
        <pc:spChg chg="del">
          <ac:chgData name="Stephen Corson" userId="52bf7bad-714d-407a-9179-a35106bb29ba" providerId="ADAL" clId="{8332B8FC-60E9-4E32-91A0-4A9C36A93CBF}" dt="2023-11-21T15:53:08.018" v="3578" actId="478"/>
          <ac:spMkLst>
            <pc:docMk/>
            <pc:sldMk cId="1009819199" sldId="2147471493"/>
            <ac:spMk id="2" creationId="{2A16B7F7-1A6B-19F2-7414-9C5285EEC2A4}"/>
          </ac:spMkLst>
        </pc:spChg>
        <pc:spChg chg="mod">
          <ac:chgData name="Stephen Corson" userId="52bf7bad-714d-407a-9179-a35106bb29ba" providerId="ADAL" clId="{8332B8FC-60E9-4E32-91A0-4A9C36A93CBF}" dt="2023-11-21T15:51:26.669" v="3577" actId="20577"/>
          <ac:spMkLst>
            <pc:docMk/>
            <pc:sldMk cId="1009819199" sldId="2147471493"/>
            <ac:spMk id="3" creationId="{AAAC8C5D-E87A-7F7F-B8EE-DA6ABA2432C2}"/>
          </ac:spMkLst>
        </pc:spChg>
        <pc:picChg chg="add mod">
          <ac:chgData name="Stephen Corson" userId="52bf7bad-714d-407a-9179-a35106bb29ba" providerId="ADAL" clId="{8332B8FC-60E9-4E32-91A0-4A9C36A93CBF}" dt="2023-11-21T15:53:19.075" v="3580" actId="1076"/>
          <ac:picMkLst>
            <pc:docMk/>
            <pc:sldMk cId="1009819199" sldId="2147471493"/>
            <ac:picMk id="4" creationId="{DFBA21B5-D21B-61DD-D65B-710DFCDF473A}"/>
          </ac:picMkLst>
        </pc:picChg>
        <pc:picChg chg="add mod">
          <ac:chgData name="Stephen Corson" userId="52bf7bad-714d-407a-9179-a35106bb29ba" providerId="ADAL" clId="{8332B8FC-60E9-4E32-91A0-4A9C36A93CBF}" dt="2023-11-21T15:53:34.257" v="3582" actId="1076"/>
          <ac:picMkLst>
            <pc:docMk/>
            <pc:sldMk cId="1009819199" sldId="2147471493"/>
            <ac:picMk id="5" creationId="{85494AEC-EC48-6100-EF6B-E74254B41A0D}"/>
          </ac:picMkLst>
        </pc:picChg>
      </pc:sldChg>
      <pc:sldChg chg="modSp new mod">
        <pc:chgData name="Stephen Corson" userId="52bf7bad-714d-407a-9179-a35106bb29ba" providerId="ADAL" clId="{8332B8FC-60E9-4E32-91A0-4A9C36A93CBF}" dt="2023-11-23T09:42:41.036" v="4700" actId="207"/>
        <pc:sldMkLst>
          <pc:docMk/>
          <pc:sldMk cId="632401173" sldId="2147471494"/>
        </pc:sldMkLst>
        <pc:spChg chg="mod">
          <ac:chgData name="Stephen Corson" userId="52bf7bad-714d-407a-9179-a35106bb29ba" providerId="ADAL" clId="{8332B8FC-60E9-4E32-91A0-4A9C36A93CBF}" dt="2023-11-23T09:42:41.036" v="4700" actId="207"/>
          <ac:spMkLst>
            <pc:docMk/>
            <pc:sldMk cId="632401173" sldId="2147471494"/>
            <ac:spMk id="2" creationId="{F80D1780-9177-B4AA-2F2A-95E10F5E1268}"/>
          </ac:spMkLst>
        </pc:spChg>
        <pc:spChg chg="mod">
          <ac:chgData name="Stephen Corson" userId="52bf7bad-714d-407a-9179-a35106bb29ba" providerId="ADAL" clId="{8332B8FC-60E9-4E32-91A0-4A9C36A93CBF}" dt="2023-11-21T15:54:10.743" v="3618" actId="20577"/>
          <ac:spMkLst>
            <pc:docMk/>
            <pc:sldMk cId="632401173" sldId="2147471494"/>
            <ac:spMk id="3" creationId="{EF30B75B-9322-41E2-D512-F710980759ED}"/>
          </ac:spMkLst>
        </pc:spChg>
      </pc:sldChg>
      <pc:sldChg chg="addSp modSp new mod modAnim">
        <pc:chgData name="Stephen Corson" userId="52bf7bad-714d-407a-9179-a35106bb29ba" providerId="ADAL" clId="{8332B8FC-60E9-4E32-91A0-4A9C36A93CBF}" dt="2023-11-23T09:42:47.471" v="4701" actId="207"/>
        <pc:sldMkLst>
          <pc:docMk/>
          <pc:sldMk cId="4200858321" sldId="2147471495"/>
        </pc:sldMkLst>
        <pc:spChg chg="mod">
          <ac:chgData name="Stephen Corson" userId="52bf7bad-714d-407a-9179-a35106bb29ba" providerId="ADAL" clId="{8332B8FC-60E9-4E32-91A0-4A9C36A93CBF}" dt="2023-11-23T09:42:47.471" v="4701" actId="207"/>
          <ac:spMkLst>
            <pc:docMk/>
            <pc:sldMk cId="4200858321" sldId="2147471495"/>
            <ac:spMk id="2" creationId="{6CD54BA1-655C-4042-8102-715FB32BD2AF}"/>
          </ac:spMkLst>
        </pc:spChg>
        <pc:spChg chg="mod">
          <ac:chgData name="Stephen Corson" userId="52bf7bad-714d-407a-9179-a35106bb29ba" providerId="ADAL" clId="{8332B8FC-60E9-4E32-91A0-4A9C36A93CBF}" dt="2023-11-21T15:55:36.304" v="3666" actId="20577"/>
          <ac:spMkLst>
            <pc:docMk/>
            <pc:sldMk cId="4200858321" sldId="2147471495"/>
            <ac:spMk id="3" creationId="{71362155-8CC8-55D7-EB41-B78FB147C4F7}"/>
          </ac:spMkLst>
        </pc:spChg>
        <pc:picChg chg="add mod">
          <ac:chgData name="Stephen Corson" userId="52bf7bad-714d-407a-9179-a35106bb29ba" providerId="ADAL" clId="{8332B8FC-60E9-4E32-91A0-4A9C36A93CBF}" dt="2023-11-21T15:58:04.408" v="3909" actId="1076"/>
          <ac:picMkLst>
            <pc:docMk/>
            <pc:sldMk cId="4200858321" sldId="2147471495"/>
            <ac:picMk id="4" creationId="{EACF3DC1-1794-E620-F161-4C725BBB5548}"/>
          </ac:picMkLst>
        </pc:picChg>
        <pc:picChg chg="add mod">
          <ac:chgData name="Stephen Corson" userId="52bf7bad-714d-407a-9179-a35106bb29ba" providerId="ADAL" clId="{8332B8FC-60E9-4E32-91A0-4A9C36A93CBF}" dt="2023-11-21T15:58:12.844" v="3911" actId="1076"/>
          <ac:picMkLst>
            <pc:docMk/>
            <pc:sldMk cId="4200858321" sldId="2147471495"/>
            <ac:picMk id="5" creationId="{97EBBF40-9672-1B02-0852-2A2A359DA628}"/>
          </ac:picMkLst>
        </pc:picChg>
      </pc:sldChg>
      <pc:sldChg chg="addSp delSp modSp mod ord modClrScheme chgLayout">
        <pc:chgData name="Stephen Corson" userId="52bf7bad-714d-407a-9179-a35106bb29ba" providerId="ADAL" clId="{8332B8FC-60E9-4E32-91A0-4A9C36A93CBF}" dt="2023-11-30T13:51:55.707" v="4952" actId="478"/>
        <pc:sldMkLst>
          <pc:docMk/>
          <pc:sldMk cId="1614178287" sldId="2147471496"/>
        </pc:sldMkLst>
        <pc:spChg chg="add mod ord">
          <ac:chgData name="Stephen Corson" userId="52bf7bad-714d-407a-9179-a35106bb29ba" providerId="ADAL" clId="{8332B8FC-60E9-4E32-91A0-4A9C36A93CBF}" dt="2023-11-23T09:31:18.240" v="4697" actId="20577"/>
          <ac:spMkLst>
            <pc:docMk/>
            <pc:sldMk cId="1614178287" sldId="2147471496"/>
            <ac:spMk id="2" creationId="{89E6910D-05BA-83DC-7B9C-39F6B75A9D1A}"/>
          </ac:spMkLst>
        </pc:spChg>
        <pc:spChg chg="add del mod ord">
          <ac:chgData name="Stephen Corson" userId="52bf7bad-714d-407a-9179-a35106bb29ba" providerId="ADAL" clId="{8332B8FC-60E9-4E32-91A0-4A9C36A93CBF}" dt="2023-11-23T09:00:07.973" v="4217" actId="478"/>
          <ac:spMkLst>
            <pc:docMk/>
            <pc:sldMk cId="1614178287" sldId="2147471496"/>
            <ac:spMk id="3" creationId="{1F32649D-760C-5F39-AF1B-DB8E3394E06F}"/>
          </ac:spMkLst>
        </pc:spChg>
        <pc:spChg chg="del mod ord">
          <ac:chgData name="Stephen Corson" userId="52bf7bad-714d-407a-9179-a35106bb29ba" providerId="ADAL" clId="{8332B8FC-60E9-4E32-91A0-4A9C36A93CBF}" dt="2023-11-30T13:51:55.707" v="4952" actId="478"/>
          <ac:spMkLst>
            <pc:docMk/>
            <pc:sldMk cId="1614178287" sldId="2147471496"/>
            <ac:spMk id="4" creationId="{86B7F749-1972-4DE7-802D-9CDF21B7B06A}"/>
          </ac:spMkLst>
        </pc:spChg>
        <pc:spChg chg="add del mod">
          <ac:chgData name="Stephen Corson" userId="52bf7bad-714d-407a-9179-a35106bb29ba" providerId="ADAL" clId="{8332B8FC-60E9-4E32-91A0-4A9C36A93CBF}" dt="2023-11-23T09:01:14.291" v="4226"/>
          <ac:spMkLst>
            <pc:docMk/>
            <pc:sldMk cId="1614178287" sldId="2147471496"/>
            <ac:spMk id="8" creationId="{400AC25C-45C2-6A98-A672-823C67013536}"/>
          </ac:spMkLst>
        </pc:spChg>
        <pc:spChg chg="add mod">
          <ac:chgData name="Stephen Corson" userId="52bf7bad-714d-407a-9179-a35106bb29ba" providerId="ADAL" clId="{8332B8FC-60E9-4E32-91A0-4A9C36A93CBF}" dt="2023-11-23T09:01:54.419" v="4254" actId="20577"/>
          <ac:spMkLst>
            <pc:docMk/>
            <pc:sldMk cId="1614178287" sldId="2147471496"/>
            <ac:spMk id="9" creationId="{B67E236F-A9D9-BBD6-74A5-B8AEEA1D3C57}"/>
          </ac:spMkLst>
        </pc:spChg>
        <pc:picChg chg="del mod">
          <ac:chgData name="Stephen Corson" userId="52bf7bad-714d-407a-9179-a35106bb29ba" providerId="ADAL" clId="{8332B8FC-60E9-4E32-91A0-4A9C36A93CBF}" dt="2023-11-23T09:00:37.421" v="4218" actId="478"/>
          <ac:picMkLst>
            <pc:docMk/>
            <pc:sldMk cId="1614178287" sldId="2147471496"/>
            <ac:picMk id="5" creationId="{8D111B1C-7824-43AC-B3D4-2F66EEC007CF}"/>
          </ac:picMkLst>
        </pc:picChg>
        <pc:picChg chg="add mod">
          <ac:chgData name="Stephen Corson" userId="52bf7bad-714d-407a-9179-a35106bb29ba" providerId="ADAL" clId="{8332B8FC-60E9-4E32-91A0-4A9C36A93CBF}" dt="2023-11-23T09:01:43.266" v="4232" actId="1076"/>
          <ac:picMkLst>
            <pc:docMk/>
            <pc:sldMk cId="1614178287" sldId="2147471496"/>
            <ac:picMk id="7" creationId="{77839348-5F84-F17D-C48E-2747DED4A6FE}"/>
          </ac:picMkLst>
        </pc:picChg>
      </pc:sldChg>
      <pc:sldChg chg="addSp delSp modSp add mod ord modClrScheme chgLayout">
        <pc:chgData name="Stephen Corson" userId="52bf7bad-714d-407a-9179-a35106bb29ba" providerId="ADAL" clId="{8332B8FC-60E9-4E32-91A0-4A9C36A93CBF}" dt="2023-11-23T09:30:38.763" v="4662"/>
        <pc:sldMkLst>
          <pc:docMk/>
          <pc:sldMk cId="384982047" sldId="2147471497"/>
        </pc:sldMkLst>
        <pc:spChg chg="mod ord">
          <ac:chgData name="Stephen Corson" userId="52bf7bad-714d-407a-9179-a35106bb29ba" providerId="ADAL" clId="{8332B8FC-60E9-4E32-91A0-4A9C36A93CBF}" dt="2023-11-23T09:30:38.763" v="4662"/>
          <ac:spMkLst>
            <pc:docMk/>
            <pc:sldMk cId="384982047" sldId="2147471497"/>
            <ac:spMk id="2" creationId="{7754D1E5-C923-4CDB-ADB1-9829B65247D2}"/>
          </ac:spMkLst>
        </pc:spChg>
        <pc:spChg chg="add del mod ord">
          <ac:chgData name="Stephen Corson" userId="52bf7bad-714d-407a-9179-a35106bb29ba" providerId="ADAL" clId="{8332B8FC-60E9-4E32-91A0-4A9C36A93CBF}" dt="2023-11-23T08:17:51.217" v="4140" actId="478"/>
          <ac:spMkLst>
            <pc:docMk/>
            <pc:sldMk cId="384982047" sldId="2147471497"/>
            <ac:spMk id="3" creationId="{531846C5-E779-4BA8-BE24-CD8A65BAECF1}"/>
          </ac:spMkLst>
        </pc:spChg>
        <pc:spChg chg="add mod">
          <ac:chgData name="Stephen Corson" userId="52bf7bad-714d-407a-9179-a35106bb29ba" providerId="ADAL" clId="{8332B8FC-60E9-4E32-91A0-4A9C36A93CBF}" dt="2023-11-23T08:59:01.934" v="4170" actId="1076"/>
          <ac:spMkLst>
            <pc:docMk/>
            <pc:sldMk cId="384982047" sldId="2147471497"/>
            <ac:spMk id="4" creationId="{19022E87-8B27-C06A-2D95-E177DDA3E73F}"/>
          </ac:spMkLst>
        </pc:spChg>
        <pc:picChg chg="mod">
          <ac:chgData name="Stephen Corson" userId="52bf7bad-714d-407a-9179-a35106bb29ba" providerId="ADAL" clId="{8332B8FC-60E9-4E32-91A0-4A9C36A93CBF}" dt="2023-11-23T08:17:56.605" v="4141" actId="1076"/>
          <ac:picMkLst>
            <pc:docMk/>
            <pc:sldMk cId="384982047" sldId="2147471497"/>
            <ac:picMk id="5" creationId="{0D6D8449-4A5F-4810-A6D0-99FDA27E9339}"/>
          </ac:picMkLst>
        </pc:picChg>
      </pc:sldChg>
      <pc:sldChg chg="addSp delSp modSp new del mod modNotesTx">
        <pc:chgData name="Stephen Corson" userId="52bf7bad-714d-407a-9179-a35106bb29ba" providerId="ADAL" clId="{8332B8FC-60E9-4E32-91A0-4A9C36A93CBF}" dt="2023-11-23T09:13:19.174" v="4487" actId="47"/>
        <pc:sldMkLst>
          <pc:docMk/>
          <pc:sldMk cId="3150505082" sldId="2147471498"/>
        </pc:sldMkLst>
        <pc:spChg chg="del">
          <ac:chgData name="Stephen Corson" userId="52bf7bad-714d-407a-9179-a35106bb29ba" providerId="ADAL" clId="{8332B8FC-60E9-4E32-91A0-4A9C36A93CBF}" dt="2023-11-23T09:07:07.369" v="4260" actId="478"/>
          <ac:spMkLst>
            <pc:docMk/>
            <pc:sldMk cId="3150505082" sldId="2147471498"/>
            <ac:spMk id="2" creationId="{2F39CE6B-CD4B-9ED9-FD7A-977AE888815B}"/>
          </ac:spMkLst>
        </pc:spChg>
        <pc:spChg chg="add 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7" creationId="{2D4A6017-B6C8-6CBC-F565-268FF600167F}"/>
          </ac:spMkLst>
        </pc:spChg>
        <pc:spChg chg="add 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10" creationId="{EA2D5202-1A30-2D4C-E94D-4C17BDB59DD8}"/>
          </ac:spMkLst>
        </pc:spChg>
        <pc:spChg chg="add 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12" creationId="{F1924216-D17A-B70D-06D7-61FC7C92EA8D}"/>
          </ac:spMkLst>
        </pc:spChg>
        <pc:spChg chg="add 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13" creationId="{07E2F5D7-46B4-2043-B2EB-E9D69AFC4832}"/>
          </ac:spMkLst>
        </pc:spChg>
        <pc:spChg chg="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16" creationId="{19FE22B6-32FE-0188-6197-1951F07ACB4E}"/>
          </ac:spMkLst>
        </pc:spChg>
        <pc:spChg chg="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17" creationId="{0F087262-60B1-345C-D264-AAA7FE5AD7E4}"/>
          </ac:spMkLst>
        </pc:spChg>
        <pc:spChg chg="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18" creationId="{A8C38F24-98ED-2EA1-AD2B-35BB74716CB1}"/>
          </ac:spMkLst>
        </pc:spChg>
        <pc:spChg chg="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39" creationId="{B566AB8D-066A-39B5-03FD-73994A2E8E62}"/>
          </ac:spMkLst>
        </pc:spChg>
        <pc:spChg chg="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40" creationId="{690237D6-06CE-24F1-F7EA-7062072DB598}"/>
          </ac:spMkLst>
        </pc:spChg>
        <pc:spChg chg="mod">
          <ac:chgData name="Stephen Corson" userId="52bf7bad-714d-407a-9179-a35106bb29ba" providerId="ADAL" clId="{8332B8FC-60E9-4E32-91A0-4A9C36A93CBF}" dt="2023-11-23T09:07:16.844" v="4262" actId="1076"/>
          <ac:spMkLst>
            <pc:docMk/>
            <pc:sldMk cId="3150505082" sldId="2147471498"/>
            <ac:spMk id="41" creationId="{5C155EAB-E653-FB41-3DCA-32A8870C05A8}"/>
          </ac:spMkLst>
        </pc:spChg>
        <pc:spChg chg="add del mod">
          <ac:chgData name="Stephen Corson" userId="52bf7bad-714d-407a-9179-a35106bb29ba" providerId="ADAL" clId="{8332B8FC-60E9-4E32-91A0-4A9C36A93CBF}" dt="2023-11-23T09:08:55.631" v="4269" actId="478"/>
          <ac:spMkLst>
            <pc:docMk/>
            <pc:sldMk cId="3150505082" sldId="2147471498"/>
            <ac:spMk id="43" creationId="{922CACAC-BD79-4A6D-2F1D-E7F7786A179D}"/>
          </ac:spMkLst>
        </pc:spChg>
        <pc:spChg chg="add del mod">
          <ac:chgData name="Stephen Corson" userId="52bf7bad-714d-407a-9179-a35106bb29ba" providerId="ADAL" clId="{8332B8FC-60E9-4E32-91A0-4A9C36A93CBF}" dt="2023-11-23T09:08:06.594" v="4265"/>
          <ac:spMkLst>
            <pc:docMk/>
            <pc:sldMk cId="3150505082" sldId="2147471498"/>
            <ac:spMk id="44" creationId="{E173CC79-1F7F-B26F-96F0-817388B9C061}"/>
          </ac:spMkLst>
        </pc:spChg>
        <pc:spChg chg="add del mod">
          <ac:chgData name="Stephen Corson" userId="52bf7bad-714d-407a-9179-a35106bb29ba" providerId="ADAL" clId="{8332B8FC-60E9-4E32-91A0-4A9C36A93CBF}" dt="2023-11-23T09:09:01.437" v="4270" actId="478"/>
          <ac:spMkLst>
            <pc:docMk/>
            <pc:sldMk cId="3150505082" sldId="2147471498"/>
            <ac:spMk id="46" creationId="{CADBAB5A-83AA-D17C-30E2-66291D8C12B9}"/>
          </ac:spMkLst>
        </pc:spChg>
        <pc:grpChg chg="add mod">
          <ac:chgData name="Stephen Corson" userId="52bf7bad-714d-407a-9179-a35106bb29ba" providerId="ADAL" clId="{8332B8FC-60E9-4E32-91A0-4A9C36A93CBF}" dt="2023-11-23T09:07:16.844" v="4262" actId="1076"/>
          <ac:grpSpMkLst>
            <pc:docMk/>
            <pc:sldMk cId="3150505082" sldId="2147471498"/>
            <ac:grpSpMk id="14" creationId="{2BC7C304-7972-FF18-334A-57F5DA384339}"/>
          </ac:grpSpMkLst>
        </pc:grpChg>
        <pc:grpChg chg="add mod">
          <ac:chgData name="Stephen Corson" userId="52bf7bad-714d-407a-9179-a35106bb29ba" providerId="ADAL" clId="{8332B8FC-60E9-4E32-91A0-4A9C36A93CBF}" dt="2023-11-23T09:07:16.844" v="4262" actId="1076"/>
          <ac:grpSpMkLst>
            <pc:docMk/>
            <pc:sldMk cId="3150505082" sldId="2147471498"/>
            <ac:grpSpMk id="20" creationId="{F4033C55-34F6-761C-0B46-CA9145E75EA4}"/>
          </ac:grpSpMkLst>
        </pc:grpChg>
        <pc:grpChg chg="add mod">
          <ac:chgData name="Stephen Corson" userId="52bf7bad-714d-407a-9179-a35106bb29ba" providerId="ADAL" clId="{8332B8FC-60E9-4E32-91A0-4A9C36A93CBF}" dt="2023-11-23T09:07:16.844" v="4262" actId="1076"/>
          <ac:grpSpMkLst>
            <pc:docMk/>
            <pc:sldMk cId="3150505082" sldId="2147471498"/>
            <ac:grpSpMk id="37" creationId="{59C45B57-AAA8-1D1A-B10C-88D81383424B}"/>
          </ac:grpSpMkLst>
        </pc:grpChg>
        <pc:graphicFrameChg chg="add del mod">
          <ac:chgData name="Stephen Corson" userId="52bf7bad-714d-407a-9179-a35106bb29ba" providerId="ADAL" clId="{8332B8FC-60E9-4E32-91A0-4A9C36A93CBF}" dt="2023-11-23T09:06:14.139" v="4259"/>
          <ac:graphicFrameMkLst>
            <pc:docMk/>
            <pc:sldMk cId="3150505082" sldId="2147471498"/>
            <ac:graphicFrameMk id="4" creationId="{FAEC91BF-7261-C50A-9FE2-140A3E43047C}"/>
          </ac:graphicFrameMkLst>
        </pc:graphicFrameChg>
        <pc:graphicFrameChg chg="add del mod">
          <ac:chgData name="Stephen Corson" userId="52bf7bad-714d-407a-9179-a35106bb29ba" providerId="ADAL" clId="{8332B8FC-60E9-4E32-91A0-4A9C36A93CBF}" dt="2023-11-23T09:08:48.293" v="4268" actId="478"/>
          <ac:graphicFrameMkLst>
            <pc:docMk/>
            <pc:sldMk cId="3150505082" sldId="2147471498"/>
            <ac:graphicFrameMk id="6" creationId="{1CED8E79-75F4-9AAB-C7C2-586482D59BFC}"/>
          </ac:graphicFrameMkLst>
        </pc:graphicFrameChg>
        <pc:picChg chg="add 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5" creationId="{5F1FE32F-6750-F4DF-7EA9-E1F545A53F72}"/>
          </ac:picMkLst>
        </pc:picChg>
        <pc:picChg chg="add 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11" creationId="{B9C9E649-5C35-566E-4F01-AAFD193AFBE2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19" creationId="{7A932056-6D01-639A-8E60-7E379BB6B077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1" creationId="{41A18DA3-F684-E926-1BDE-D1E20EA9DA7E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2" creationId="{3B62D07A-FCB0-5E59-680A-B9E083AD078B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3" creationId="{B5BD64D3-F9A2-900F-4D33-D0EDCF19A53F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4" creationId="{97A282B5-FB4D-13A3-0C54-B9B0E1B0FC93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5" creationId="{8773F4E1-62D0-0DF2-9004-41140002909B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6" creationId="{6030EBC8-552F-52DD-444A-6627D00F704E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7" creationId="{B75B62C3-1BFB-FA42-BA28-C5F636472220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8" creationId="{99AFFDDD-D5C4-0C7D-AF09-490CFC259985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29" creationId="{02B692F1-9732-41FD-19B5-412C54B17A54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30" creationId="{D9DA62A7-35B1-BA15-6E1D-24DC1D2EFD4F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31" creationId="{DD8D6A11-F76A-2821-341C-EFCCCD9FFD6F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32" creationId="{F1F94FBF-9959-43DB-8DD2-DEFDC92348F4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33" creationId="{4A39057A-1815-BD30-E167-C0C4DC29639F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34" creationId="{B8C8C8F1-21E5-F886-D141-63CF643981C9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35" creationId="{FA2AE3AB-2B73-C0E0-0822-CF66B864CD35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36" creationId="{4B97E779-F1EA-0ADB-04DB-4C5FD8FA6B3D}"/>
          </ac:picMkLst>
        </pc:picChg>
        <pc:picChg chg="mod">
          <ac:chgData name="Stephen Corson" userId="52bf7bad-714d-407a-9179-a35106bb29ba" providerId="ADAL" clId="{8332B8FC-60E9-4E32-91A0-4A9C36A93CBF}" dt="2023-11-23T09:07:16.844" v="4262" actId="1076"/>
          <ac:picMkLst>
            <pc:docMk/>
            <pc:sldMk cId="3150505082" sldId="2147471498"/>
            <ac:picMk id="42" creationId="{0D86190D-6D45-8429-A03E-4DB13EF21109}"/>
          </ac:picMkLst>
        </pc:picChg>
        <pc:cxnChg chg="add mod">
          <ac:chgData name="Stephen Corson" userId="52bf7bad-714d-407a-9179-a35106bb29ba" providerId="ADAL" clId="{8332B8FC-60E9-4E32-91A0-4A9C36A93CBF}" dt="2023-11-23T09:07:16.844" v="4262" actId="1076"/>
          <ac:cxnSpMkLst>
            <pc:docMk/>
            <pc:sldMk cId="3150505082" sldId="2147471498"/>
            <ac:cxnSpMk id="8" creationId="{F32E4932-815D-EBB6-3DB5-1FB81CA7A5EB}"/>
          </ac:cxnSpMkLst>
        </pc:cxnChg>
        <pc:cxnChg chg="add mod">
          <ac:chgData name="Stephen Corson" userId="52bf7bad-714d-407a-9179-a35106bb29ba" providerId="ADAL" clId="{8332B8FC-60E9-4E32-91A0-4A9C36A93CBF}" dt="2023-11-23T09:07:16.844" v="4262" actId="1076"/>
          <ac:cxnSpMkLst>
            <pc:docMk/>
            <pc:sldMk cId="3150505082" sldId="2147471498"/>
            <ac:cxnSpMk id="9" creationId="{7DE63C9D-8842-44D4-93D4-0B002048E28F}"/>
          </ac:cxnSpMkLst>
        </pc:cxnChg>
        <pc:cxnChg chg="mod">
          <ac:chgData name="Stephen Corson" userId="52bf7bad-714d-407a-9179-a35106bb29ba" providerId="ADAL" clId="{8332B8FC-60E9-4E32-91A0-4A9C36A93CBF}" dt="2023-11-23T09:07:16.844" v="4262" actId="1076"/>
          <ac:cxnSpMkLst>
            <pc:docMk/>
            <pc:sldMk cId="3150505082" sldId="2147471498"/>
            <ac:cxnSpMk id="15" creationId="{9D8A1A02-A54B-E2EA-D765-30B806514762}"/>
          </ac:cxnSpMkLst>
        </pc:cxnChg>
        <pc:cxnChg chg="mod">
          <ac:chgData name="Stephen Corson" userId="52bf7bad-714d-407a-9179-a35106bb29ba" providerId="ADAL" clId="{8332B8FC-60E9-4E32-91A0-4A9C36A93CBF}" dt="2023-11-23T09:07:16.844" v="4262" actId="1076"/>
          <ac:cxnSpMkLst>
            <pc:docMk/>
            <pc:sldMk cId="3150505082" sldId="2147471498"/>
            <ac:cxnSpMk id="38" creationId="{0857D0AB-2065-6CD7-C4C4-0113E69064B1}"/>
          </ac:cxnSpMkLst>
        </pc:cxnChg>
      </pc:sldChg>
      <pc:sldChg chg="addSp delSp modSp new mod">
        <pc:chgData name="Stephen Corson" userId="52bf7bad-714d-407a-9179-a35106bb29ba" providerId="ADAL" clId="{8332B8FC-60E9-4E32-91A0-4A9C36A93CBF}" dt="2023-11-23T09:30:42.819" v="4663"/>
        <pc:sldMkLst>
          <pc:docMk/>
          <pc:sldMk cId="3756433649" sldId="2147471498"/>
        </pc:sldMkLst>
        <pc:spChg chg="del">
          <ac:chgData name="Stephen Corson" userId="52bf7bad-714d-407a-9179-a35106bb29ba" providerId="ADAL" clId="{8332B8FC-60E9-4E32-91A0-4A9C36A93CBF}" dt="2023-11-23T09:19:41.873" v="4575" actId="478"/>
          <ac:spMkLst>
            <pc:docMk/>
            <pc:sldMk cId="3756433649" sldId="2147471498"/>
            <ac:spMk id="2" creationId="{00C3C541-B54B-ABB9-4E8F-2E593F4DBD4C}"/>
          </ac:spMkLst>
        </pc:spChg>
        <pc:spChg chg="mod">
          <ac:chgData name="Stephen Corson" userId="52bf7bad-714d-407a-9179-a35106bb29ba" providerId="ADAL" clId="{8332B8FC-60E9-4E32-91A0-4A9C36A93CBF}" dt="2023-11-23T09:30:42.819" v="4663"/>
          <ac:spMkLst>
            <pc:docMk/>
            <pc:sldMk cId="3756433649" sldId="2147471498"/>
            <ac:spMk id="3" creationId="{E3A3BF0D-C264-D8BE-943E-56708311E7EB}"/>
          </ac:spMkLst>
        </pc:spChg>
        <pc:picChg chg="add mod">
          <ac:chgData name="Stephen Corson" userId="52bf7bad-714d-407a-9179-a35106bb29ba" providerId="ADAL" clId="{8332B8FC-60E9-4E32-91A0-4A9C36A93CBF}" dt="2023-11-23T09:19:50.625" v="4577" actId="1076"/>
          <ac:picMkLst>
            <pc:docMk/>
            <pc:sldMk cId="3756433649" sldId="2147471498"/>
            <ac:picMk id="5" creationId="{791EF8D0-62A0-7F89-CBC2-A786E16DAC3D}"/>
          </ac:picMkLst>
        </pc:picChg>
      </pc:sldChg>
      <pc:sldChg chg="addSp delSp modSp new mod modClrScheme modAnim chgLayout modNotesTx">
        <pc:chgData name="Stephen Corson" userId="52bf7bad-714d-407a-9179-a35106bb29ba" providerId="ADAL" clId="{8332B8FC-60E9-4E32-91A0-4A9C36A93CBF}" dt="2023-11-23T09:48:44.694" v="4788" actId="113"/>
        <pc:sldMkLst>
          <pc:docMk/>
          <pc:sldMk cId="971852318" sldId="2147471499"/>
        </pc:sldMkLst>
        <pc:spChg chg="del">
          <ac:chgData name="Stephen Corson" userId="52bf7bad-714d-407a-9179-a35106bb29ba" providerId="ADAL" clId="{8332B8FC-60E9-4E32-91A0-4A9C36A93CBF}" dt="2023-11-23T09:28:30.525" v="4658" actId="700"/>
          <ac:spMkLst>
            <pc:docMk/>
            <pc:sldMk cId="971852318" sldId="2147471499"/>
            <ac:spMk id="2" creationId="{D9EB4A40-16DD-0DF3-DA8C-D3CCAC9DB57B}"/>
          </ac:spMkLst>
        </pc:spChg>
        <pc:spChg chg="del mod ord">
          <ac:chgData name="Stephen Corson" userId="52bf7bad-714d-407a-9179-a35106bb29ba" providerId="ADAL" clId="{8332B8FC-60E9-4E32-91A0-4A9C36A93CBF}" dt="2023-11-23T09:28:30.525" v="4658" actId="700"/>
          <ac:spMkLst>
            <pc:docMk/>
            <pc:sldMk cId="971852318" sldId="2147471499"/>
            <ac:spMk id="3" creationId="{F1C85414-2286-3A92-18AD-7BE3E89A7D6B}"/>
          </ac:spMkLst>
        </pc:spChg>
        <pc:spChg chg="del">
          <ac:chgData name="Stephen Corson" userId="52bf7bad-714d-407a-9179-a35106bb29ba" providerId="ADAL" clId="{8332B8FC-60E9-4E32-91A0-4A9C36A93CBF}" dt="2023-11-23T09:28:30.525" v="4658" actId="700"/>
          <ac:spMkLst>
            <pc:docMk/>
            <pc:sldMk cId="971852318" sldId="2147471499"/>
            <ac:spMk id="4" creationId="{F28DFFEE-4CCD-BAF4-46CF-9CB49772464E}"/>
          </ac:spMkLst>
        </pc:spChg>
        <pc:spChg chg="del mod ord">
          <ac:chgData name="Stephen Corson" userId="52bf7bad-714d-407a-9179-a35106bb29ba" providerId="ADAL" clId="{8332B8FC-60E9-4E32-91A0-4A9C36A93CBF}" dt="2023-11-23T09:28:30.525" v="4658" actId="700"/>
          <ac:spMkLst>
            <pc:docMk/>
            <pc:sldMk cId="971852318" sldId="2147471499"/>
            <ac:spMk id="5" creationId="{3E65CEF6-977D-EF7F-CAF7-D59B5CCF211D}"/>
          </ac:spMkLst>
        </pc:spChg>
        <pc:spChg chg="add mod ord">
          <ac:chgData name="Stephen Corson" userId="52bf7bad-714d-407a-9179-a35106bb29ba" providerId="ADAL" clId="{8332B8FC-60E9-4E32-91A0-4A9C36A93CBF}" dt="2023-11-23T09:30:28.541" v="4659"/>
          <ac:spMkLst>
            <pc:docMk/>
            <pc:sldMk cId="971852318" sldId="2147471499"/>
            <ac:spMk id="6" creationId="{C5A74394-94EA-3C56-3C04-23F0E670894E}"/>
          </ac:spMkLst>
        </pc:spChg>
        <pc:spChg chg="add del mod ord">
          <ac:chgData name="Stephen Corson" userId="52bf7bad-714d-407a-9179-a35106bb29ba" providerId="ADAL" clId="{8332B8FC-60E9-4E32-91A0-4A9C36A93CBF}" dt="2023-11-23T09:31:45.535" v="4698"/>
          <ac:spMkLst>
            <pc:docMk/>
            <pc:sldMk cId="971852318" sldId="2147471499"/>
            <ac:spMk id="7" creationId="{CF8BB8C7-DF11-728A-3341-E177B2C5E57F}"/>
          </ac:spMkLst>
        </pc:spChg>
        <pc:spChg chg="add mod">
          <ac:chgData name="Stephen Corson" userId="52bf7bad-714d-407a-9179-a35106bb29ba" providerId="ADAL" clId="{8332B8FC-60E9-4E32-91A0-4A9C36A93CBF}" dt="2023-11-23T09:48:44.694" v="4788" actId="113"/>
          <ac:spMkLst>
            <pc:docMk/>
            <pc:sldMk cId="971852318" sldId="2147471499"/>
            <ac:spMk id="8" creationId="{D879D108-06F8-E189-5F12-42E245BDD145}"/>
          </ac:spMkLst>
        </pc:spChg>
        <pc:spChg chg="add mod">
          <ac:chgData name="Stephen Corson" userId="52bf7bad-714d-407a-9179-a35106bb29ba" providerId="ADAL" clId="{8332B8FC-60E9-4E32-91A0-4A9C36A93CBF}" dt="2023-11-23T09:47:24.174" v="4782" actId="404"/>
          <ac:spMkLst>
            <pc:docMk/>
            <pc:sldMk cId="971852318" sldId="2147471499"/>
            <ac:spMk id="9" creationId="{653A75AF-B6E7-A30A-0F4D-64B96E291537}"/>
          </ac:spMkLst>
        </pc:spChg>
      </pc:sldChg>
      <pc:sldChg chg="addSp delSp modSp new mod modNotesTx">
        <pc:chgData name="Stephen Corson" userId="52bf7bad-714d-407a-9179-a35106bb29ba" providerId="ADAL" clId="{8332B8FC-60E9-4E32-91A0-4A9C36A93CBF}" dt="2023-11-30T14:05:33.230" v="5026"/>
        <pc:sldMkLst>
          <pc:docMk/>
          <pc:sldMk cId="2761730502" sldId="2147471500"/>
        </pc:sldMkLst>
        <pc:spChg chg="del">
          <ac:chgData name="Stephen Corson" userId="52bf7bad-714d-407a-9179-a35106bb29ba" providerId="ADAL" clId="{8332B8FC-60E9-4E32-91A0-4A9C36A93CBF}" dt="2023-11-30T14:02:02.906" v="4954"/>
          <ac:spMkLst>
            <pc:docMk/>
            <pc:sldMk cId="2761730502" sldId="2147471500"/>
            <ac:spMk id="2" creationId="{AAAE1611-F2DE-E5D6-8E17-B53A795BE8C9}"/>
          </ac:spMkLst>
        </pc:spChg>
        <pc:spChg chg="mod">
          <ac:chgData name="Stephen Corson" userId="52bf7bad-714d-407a-9179-a35106bb29ba" providerId="ADAL" clId="{8332B8FC-60E9-4E32-91A0-4A9C36A93CBF}" dt="2023-11-30T14:04:37.956" v="5023" actId="20577"/>
          <ac:spMkLst>
            <pc:docMk/>
            <pc:sldMk cId="2761730502" sldId="2147471500"/>
            <ac:spMk id="3" creationId="{47A829F9-EE32-8477-4C6B-38D20DEBDF95}"/>
          </ac:spMkLst>
        </pc:spChg>
        <pc:spChg chg="add mod">
          <ac:chgData name="Stephen Corson" userId="52bf7bad-714d-407a-9179-a35106bb29ba" providerId="ADAL" clId="{8332B8FC-60E9-4E32-91A0-4A9C36A93CBF}" dt="2023-11-30T14:03:23.549" v="4971" actId="20577"/>
          <ac:spMkLst>
            <pc:docMk/>
            <pc:sldMk cId="2761730502" sldId="2147471500"/>
            <ac:spMk id="4" creationId="{A439E84E-7F77-D0B8-B8B4-1C14D65041DE}"/>
          </ac:spMkLst>
        </pc:spChg>
        <pc:spChg chg="mod">
          <ac:chgData name="Stephen Corson" userId="52bf7bad-714d-407a-9179-a35106bb29ba" providerId="ADAL" clId="{8332B8FC-60E9-4E32-91A0-4A9C36A93CBF}" dt="2023-11-30T14:02:10.118" v="4956"/>
          <ac:spMkLst>
            <pc:docMk/>
            <pc:sldMk cId="2761730502" sldId="2147471500"/>
            <ac:spMk id="6" creationId="{050A0435-6FD1-36CB-057E-2040A4F02BC8}"/>
          </ac:spMkLst>
        </pc:spChg>
        <pc:spChg chg="add del mod">
          <ac:chgData name="Stephen Corson" userId="52bf7bad-714d-407a-9179-a35106bb29ba" providerId="ADAL" clId="{8332B8FC-60E9-4E32-91A0-4A9C36A93CBF}" dt="2023-11-30T14:02:22.127" v="4959"/>
          <ac:spMkLst>
            <pc:docMk/>
            <pc:sldMk cId="2761730502" sldId="2147471500"/>
            <ac:spMk id="8" creationId="{E39503A0-C15B-B43B-151A-9F52321DC3B1}"/>
          </ac:spMkLst>
        </pc:spChg>
        <pc:spChg chg="mod">
          <ac:chgData name="Stephen Corson" userId="52bf7bad-714d-407a-9179-a35106bb29ba" providerId="ADAL" clId="{8332B8FC-60E9-4E32-91A0-4A9C36A93CBF}" dt="2023-11-30T14:03:32.352" v="4974" actId="1076"/>
          <ac:spMkLst>
            <pc:docMk/>
            <pc:sldMk cId="2761730502" sldId="2147471500"/>
            <ac:spMk id="10" creationId="{E65F3FAD-2834-DA0E-5C0B-91CDDFE46065}"/>
          </ac:spMkLst>
        </pc:spChg>
        <pc:spChg chg="mod">
          <ac:chgData name="Stephen Corson" userId="52bf7bad-714d-407a-9179-a35106bb29ba" providerId="ADAL" clId="{8332B8FC-60E9-4E32-91A0-4A9C36A93CBF}" dt="2023-11-30T14:02:39.936" v="4962"/>
          <ac:spMkLst>
            <pc:docMk/>
            <pc:sldMk cId="2761730502" sldId="2147471500"/>
            <ac:spMk id="13" creationId="{FF8E3C05-40BC-E5E5-B006-1C18C7769E1E}"/>
          </ac:spMkLst>
        </pc:spChg>
        <pc:spChg chg="mod">
          <ac:chgData name="Stephen Corson" userId="52bf7bad-714d-407a-9179-a35106bb29ba" providerId="ADAL" clId="{8332B8FC-60E9-4E32-91A0-4A9C36A93CBF}" dt="2023-11-30T14:02:49.282" v="4964"/>
          <ac:spMkLst>
            <pc:docMk/>
            <pc:sldMk cId="2761730502" sldId="2147471500"/>
            <ac:spMk id="16" creationId="{4FF2174A-1BA6-E76B-82C1-0574C0D4DD54}"/>
          </ac:spMkLst>
        </pc:spChg>
        <pc:spChg chg="mod">
          <ac:chgData name="Stephen Corson" userId="52bf7bad-714d-407a-9179-a35106bb29ba" providerId="ADAL" clId="{8332B8FC-60E9-4E32-91A0-4A9C36A93CBF}" dt="2023-11-30T14:03:03.106" v="4968"/>
          <ac:spMkLst>
            <pc:docMk/>
            <pc:sldMk cId="2761730502" sldId="2147471500"/>
            <ac:spMk id="19" creationId="{1789C729-43E0-BBEA-40E9-582B9FC4B961}"/>
          </ac:spMkLst>
        </pc:spChg>
        <pc:grpChg chg="add mod">
          <ac:chgData name="Stephen Corson" userId="52bf7bad-714d-407a-9179-a35106bb29ba" providerId="ADAL" clId="{8332B8FC-60E9-4E32-91A0-4A9C36A93CBF}" dt="2023-11-30T14:03:26.727" v="4972" actId="1076"/>
          <ac:grpSpMkLst>
            <pc:docMk/>
            <pc:sldMk cId="2761730502" sldId="2147471500"/>
            <ac:grpSpMk id="5" creationId="{AC85D4F1-B539-F25C-B6DE-38A4DB4085F1}"/>
          </ac:grpSpMkLst>
        </pc:grpChg>
        <pc:grpChg chg="add mod">
          <ac:chgData name="Stephen Corson" userId="52bf7bad-714d-407a-9179-a35106bb29ba" providerId="ADAL" clId="{8332B8FC-60E9-4E32-91A0-4A9C36A93CBF}" dt="2023-11-30T14:03:34.156" v="4975" actId="1076"/>
          <ac:grpSpMkLst>
            <pc:docMk/>
            <pc:sldMk cId="2761730502" sldId="2147471500"/>
            <ac:grpSpMk id="9" creationId="{320C6D40-6514-FAFA-8C55-953368DB153A}"/>
          </ac:grpSpMkLst>
        </pc:grpChg>
        <pc:grpChg chg="add mod">
          <ac:chgData name="Stephen Corson" userId="52bf7bad-714d-407a-9179-a35106bb29ba" providerId="ADAL" clId="{8332B8FC-60E9-4E32-91A0-4A9C36A93CBF}" dt="2023-11-30T14:03:36.464" v="4976" actId="1076"/>
          <ac:grpSpMkLst>
            <pc:docMk/>
            <pc:sldMk cId="2761730502" sldId="2147471500"/>
            <ac:grpSpMk id="12" creationId="{28901BD7-A82C-CAF1-2F49-385F3D5BEE1F}"/>
          </ac:grpSpMkLst>
        </pc:grpChg>
        <pc:grpChg chg="add mod">
          <ac:chgData name="Stephen Corson" userId="52bf7bad-714d-407a-9179-a35106bb29ba" providerId="ADAL" clId="{8332B8FC-60E9-4E32-91A0-4A9C36A93CBF}" dt="2023-11-30T14:03:42.391" v="4978" actId="1076"/>
          <ac:grpSpMkLst>
            <pc:docMk/>
            <pc:sldMk cId="2761730502" sldId="2147471500"/>
            <ac:grpSpMk id="15" creationId="{C92124E2-9FCB-1A4D-5E48-90D9418C0ED7}"/>
          </ac:grpSpMkLst>
        </pc:grpChg>
        <pc:grpChg chg="add mod">
          <ac:chgData name="Stephen Corson" userId="52bf7bad-714d-407a-9179-a35106bb29ba" providerId="ADAL" clId="{8332B8FC-60E9-4E32-91A0-4A9C36A93CBF}" dt="2023-11-30T14:03:45.517" v="4979" actId="1076"/>
          <ac:grpSpMkLst>
            <pc:docMk/>
            <pc:sldMk cId="2761730502" sldId="2147471500"/>
            <ac:grpSpMk id="18" creationId="{16036861-7E9F-C7D9-E109-EBEE2AE3BF41}"/>
          </ac:grpSpMkLst>
        </pc:grpChg>
        <pc:cxnChg chg="mod">
          <ac:chgData name="Stephen Corson" userId="52bf7bad-714d-407a-9179-a35106bb29ba" providerId="ADAL" clId="{8332B8FC-60E9-4E32-91A0-4A9C36A93CBF}" dt="2023-11-30T14:02:10.118" v="4956"/>
          <ac:cxnSpMkLst>
            <pc:docMk/>
            <pc:sldMk cId="2761730502" sldId="2147471500"/>
            <ac:cxnSpMk id="7" creationId="{075CBC0C-7799-7B54-6B42-CB1A667F9B72}"/>
          </ac:cxnSpMkLst>
        </pc:cxnChg>
        <pc:cxnChg chg="mod">
          <ac:chgData name="Stephen Corson" userId="52bf7bad-714d-407a-9179-a35106bb29ba" providerId="ADAL" clId="{8332B8FC-60E9-4E32-91A0-4A9C36A93CBF}" dt="2023-11-30T14:03:32.352" v="4974" actId="1076"/>
          <ac:cxnSpMkLst>
            <pc:docMk/>
            <pc:sldMk cId="2761730502" sldId="2147471500"/>
            <ac:cxnSpMk id="11" creationId="{C0AA99A7-7D20-F2C1-2FFF-00460081101A}"/>
          </ac:cxnSpMkLst>
        </pc:cxnChg>
        <pc:cxnChg chg="mod">
          <ac:chgData name="Stephen Corson" userId="52bf7bad-714d-407a-9179-a35106bb29ba" providerId="ADAL" clId="{8332B8FC-60E9-4E32-91A0-4A9C36A93CBF}" dt="2023-11-30T14:03:38.452" v="4977" actId="14100"/>
          <ac:cxnSpMkLst>
            <pc:docMk/>
            <pc:sldMk cId="2761730502" sldId="2147471500"/>
            <ac:cxnSpMk id="14" creationId="{856A57B3-8B27-A80E-40D1-DF25E3EE3950}"/>
          </ac:cxnSpMkLst>
        </pc:cxnChg>
        <pc:cxnChg chg="mod">
          <ac:chgData name="Stephen Corson" userId="52bf7bad-714d-407a-9179-a35106bb29ba" providerId="ADAL" clId="{8332B8FC-60E9-4E32-91A0-4A9C36A93CBF}" dt="2023-11-30T14:02:49.282" v="4964"/>
          <ac:cxnSpMkLst>
            <pc:docMk/>
            <pc:sldMk cId="2761730502" sldId="2147471500"/>
            <ac:cxnSpMk id="17" creationId="{44843363-3191-38DD-0382-6BF82FF84992}"/>
          </ac:cxnSpMkLst>
        </pc:cxnChg>
        <pc:cxnChg chg="mod">
          <ac:chgData name="Stephen Corson" userId="52bf7bad-714d-407a-9179-a35106bb29ba" providerId="ADAL" clId="{8332B8FC-60E9-4E32-91A0-4A9C36A93CBF}" dt="2023-11-30T14:03:12.033" v="4970" actId="14100"/>
          <ac:cxnSpMkLst>
            <pc:docMk/>
            <pc:sldMk cId="2761730502" sldId="2147471500"/>
            <ac:cxnSpMk id="20" creationId="{9AD4C7B2-F0AB-486F-7905-DD349EE916B1}"/>
          </ac:cxnSpMkLst>
        </pc:cxnChg>
      </pc:sldChg>
      <pc:sldChg chg="new del">
        <pc:chgData name="Stephen Corson" userId="52bf7bad-714d-407a-9179-a35106bb29ba" providerId="ADAL" clId="{8332B8FC-60E9-4E32-91A0-4A9C36A93CBF}" dt="2023-11-30T14:29:53.712" v="5088" actId="47"/>
        <pc:sldMkLst>
          <pc:docMk/>
          <pc:sldMk cId="453524925" sldId="2147471501"/>
        </pc:sldMkLst>
      </pc:sldChg>
      <pc:sldChg chg="addSp modSp new del mod">
        <pc:chgData name="Stephen Corson" userId="52bf7bad-714d-407a-9179-a35106bb29ba" providerId="ADAL" clId="{8332B8FC-60E9-4E32-91A0-4A9C36A93CBF}" dt="2023-12-01T10:28:01.353" v="5089" actId="2696"/>
        <pc:sldMkLst>
          <pc:docMk/>
          <pc:sldMk cId="128846384" sldId="2147471502"/>
        </pc:sldMkLst>
        <pc:spChg chg="mod">
          <ac:chgData name="Stephen Corson" userId="52bf7bad-714d-407a-9179-a35106bb29ba" providerId="ADAL" clId="{8332B8FC-60E9-4E32-91A0-4A9C36A93CBF}" dt="2023-11-30T14:27:07.732" v="5035" actId="14100"/>
          <ac:spMkLst>
            <pc:docMk/>
            <pc:sldMk cId="128846384" sldId="2147471502"/>
            <ac:spMk id="2" creationId="{68166537-775B-57CC-185A-0B6B19394F92}"/>
          </ac:spMkLst>
        </pc:spChg>
        <pc:spChg chg="mod">
          <ac:chgData name="Stephen Corson" userId="52bf7bad-714d-407a-9179-a35106bb29ba" providerId="ADAL" clId="{8332B8FC-60E9-4E32-91A0-4A9C36A93CBF}" dt="2023-11-30T14:27:26.877" v="5065" actId="20577"/>
          <ac:spMkLst>
            <pc:docMk/>
            <pc:sldMk cId="128846384" sldId="2147471502"/>
            <ac:spMk id="3" creationId="{82F2660E-8CC9-DDC1-01B4-C7BA763A4C39}"/>
          </ac:spMkLst>
        </pc:spChg>
        <pc:picChg chg="add mod">
          <ac:chgData name="Stephen Corson" userId="52bf7bad-714d-407a-9179-a35106bb29ba" providerId="ADAL" clId="{8332B8FC-60E9-4E32-91A0-4A9C36A93CBF}" dt="2023-11-30T14:27:01.234" v="5034" actId="1076"/>
          <ac:picMkLst>
            <pc:docMk/>
            <pc:sldMk cId="128846384" sldId="2147471502"/>
            <ac:picMk id="4" creationId="{723BA3BC-36FF-C579-9B58-B95468811412}"/>
          </ac:picMkLst>
        </pc:picChg>
      </pc:sldChg>
      <pc:sldChg chg="addSp delSp modSp new del mod modNotesTx">
        <pc:chgData name="Stephen Corson" userId="52bf7bad-714d-407a-9179-a35106bb29ba" providerId="ADAL" clId="{8332B8FC-60E9-4E32-91A0-4A9C36A93CBF}" dt="2023-12-01T10:28:01.353" v="5089" actId="2696"/>
        <pc:sldMkLst>
          <pc:docMk/>
          <pc:sldMk cId="703363918" sldId="2147471503"/>
        </pc:sldMkLst>
        <pc:spChg chg="del">
          <ac:chgData name="Stephen Corson" userId="52bf7bad-714d-407a-9179-a35106bb29ba" providerId="ADAL" clId="{8332B8FC-60E9-4E32-91A0-4A9C36A93CBF}" dt="2023-11-30T14:27:41.840" v="5068" actId="478"/>
          <ac:spMkLst>
            <pc:docMk/>
            <pc:sldMk cId="703363918" sldId="2147471503"/>
            <ac:spMk id="2" creationId="{A78C2E8A-EB59-EA26-5C86-E4F7284E6974}"/>
          </ac:spMkLst>
        </pc:spChg>
        <pc:spChg chg="mod">
          <ac:chgData name="Stephen Corson" userId="52bf7bad-714d-407a-9179-a35106bb29ba" providerId="ADAL" clId="{8332B8FC-60E9-4E32-91A0-4A9C36A93CBF}" dt="2023-11-30T14:28:45.578" v="5079"/>
          <ac:spMkLst>
            <pc:docMk/>
            <pc:sldMk cId="703363918" sldId="2147471503"/>
            <ac:spMk id="3" creationId="{98898369-2E70-715E-D426-AC70A5400052}"/>
          </ac:spMkLst>
        </pc:spChg>
        <pc:spChg chg="add mod">
          <ac:chgData name="Stephen Corson" userId="52bf7bad-714d-407a-9179-a35106bb29ba" providerId="ADAL" clId="{8332B8FC-60E9-4E32-91A0-4A9C36A93CBF}" dt="2023-11-30T14:27:52.809" v="5072" actId="1076"/>
          <ac:spMkLst>
            <pc:docMk/>
            <pc:sldMk cId="703363918" sldId="2147471503"/>
            <ac:spMk id="5" creationId="{6C65553C-F4A4-FC4B-9CF3-9977E5D96208}"/>
          </ac:spMkLst>
        </pc:spChg>
        <pc:spChg chg="add mod">
          <ac:chgData name="Stephen Corson" userId="52bf7bad-714d-407a-9179-a35106bb29ba" providerId="ADAL" clId="{8332B8FC-60E9-4E32-91A0-4A9C36A93CBF}" dt="2023-11-30T14:28:15.308" v="5076" actId="1076"/>
          <ac:spMkLst>
            <pc:docMk/>
            <pc:sldMk cId="703363918" sldId="2147471503"/>
            <ac:spMk id="6" creationId="{2A8A8795-120C-8B1E-EC80-71C8535CC488}"/>
          </ac:spMkLst>
        </pc:spChg>
        <pc:spChg chg="add mod">
          <ac:chgData name="Stephen Corson" userId="52bf7bad-714d-407a-9179-a35106bb29ba" providerId="ADAL" clId="{8332B8FC-60E9-4E32-91A0-4A9C36A93CBF}" dt="2023-11-30T14:28:11.449" v="5075" actId="1076"/>
          <ac:spMkLst>
            <pc:docMk/>
            <pc:sldMk cId="703363918" sldId="2147471503"/>
            <ac:spMk id="7" creationId="{E1E4B95B-7093-3428-87DC-5DD37130CFE7}"/>
          </ac:spMkLst>
        </pc:spChg>
        <pc:spChg chg="add mod">
          <ac:chgData name="Stephen Corson" userId="52bf7bad-714d-407a-9179-a35106bb29ba" providerId="ADAL" clId="{8332B8FC-60E9-4E32-91A0-4A9C36A93CBF}" dt="2023-11-30T14:28:17.307" v="5077" actId="1076"/>
          <ac:spMkLst>
            <pc:docMk/>
            <pc:sldMk cId="703363918" sldId="2147471503"/>
            <ac:spMk id="8" creationId="{2CD6FAA1-6CC7-B554-09EA-16FA38C00699}"/>
          </ac:spMkLst>
        </pc:spChg>
        <pc:picChg chg="add del mod">
          <ac:chgData name="Stephen Corson" userId="52bf7bad-714d-407a-9179-a35106bb29ba" providerId="ADAL" clId="{8332B8FC-60E9-4E32-91A0-4A9C36A93CBF}" dt="2023-11-30T14:27:43.812" v="5070"/>
          <ac:picMkLst>
            <pc:docMk/>
            <pc:sldMk cId="703363918" sldId="2147471503"/>
            <ac:picMk id="4" creationId="{FA2AE98A-D10E-FA1D-B8EF-D2BCFF6627B6}"/>
          </ac:picMkLst>
        </pc:picChg>
      </pc:sldChg>
      <pc:sldChg chg="addSp delSp modSp new del mod modAnim">
        <pc:chgData name="Stephen Corson" userId="52bf7bad-714d-407a-9179-a35106bb29ba" providerId="ADAL" clId="{8332B8FC-60E9-4E32-91A0-4A9C36A93CBF}" dt="2023-11-30T14:29:20.102" v="5086" actId="47"/>
        <pc:sldMkLst>
          <pc:docMk/>
          <pc:sldMk cId="3818749916" sldId="2147471504"/>
        </pc:sldMkLst>
        <pc:spChg chg="add del">
          <ac:chgData name="Stephen Corson" userId="52bf7bad-714d-407a-9179-a35106bb29ba" providerId="ADAL" clId="{8332B8FC-60E9-4E32-91A0-4A9C36A93CBF}" dt="2023-11-30T14:29:04.258" v="5083" actId="478"/>
          <ac:spMkLst>
            <pc:docMk/>
            <pc:sldMk cId="3818749916" sldId="2147471504"/>
            <ac:spMk id="2" creationId="{FC47A802-0708-C36C-3A8B-881E22E8A86E}"/>
          </ac:spMkLst>
        </pc:spChg>
        <pc:picChg chg="add del mod">
          <ac:chgData name="Stephen Corson" userId="52bf7bad-714d-407a-9179-a35106bb29ba" providerId="ADAL" clId="{8332B8FC-60E9-4E32-91A0-4A9C36A93CBF}" dt="2023-11-30T14:29:04.865" v="5084"/>
          <ac:picMkLst>
            <pc:docMk/>
            <pc:sldMk cId="3818749916" sldId="2147471504"/>
            <ac:picMk id="4" creationId="{BA122832-9457-A7F9-DDD8-B459769FD33B}"/>
          </ac:picMkLst>
        </pc:picChg>
      </pc:sldChg>
      <pc:sldMasterChg chg="delSldLayout">
        <pc:chgData name="Stephen Corson" userId="52bf7bad-714d-407a-9179-a35106bb29ba" providerId="ADAL" clId="{8332B8FC-60E9-4E32-91A0-4A9C36A93CBF}" dt="2023-11-30T14:29:21.404" v="5087" actId="47"/>
        <pc:sldMasterMkLst>
          <pc:docMk/>
          <pc:sldMasterMk cId="0" sldId="2147483648"/>
        </pc:sldMasterMkLst>
        <pc:sldLayoutChg chg="del">
          <pc:chgData name="Stephen Corson" userId="52bf7bad-714d-407a-9179-a35106bb29ba" providerId="ADAL" clId="{8332B8FC-60E9-4E32-91A0-4A9C36A93CBF}" dt="2023-11-23T09:20:03.595" v="4616" actId="47"/>
          <pc:sldLayoutMkLst>
            <pc:docMk/>
            <pc:sldMasterMk cId="0" sldId="2147483648"/>
            <pc:sldLayoutMk cId="276842277" sldId="2147483726"/>
          </pc:sldLayoutMkLst>
        </pc:sldLayoutChg>
        <pc:sldLayoutChg chg="del">
          <pc:chgData name="Stephen Corson" userId="52bf7bad-714d-407a-9179-a35106bb29ba" providerId="ADAL" clId="{8332B8FC-60E9-4E32-91A0-4A9C36A93CBF}" dt="2023-11-21T14:32:46.801" v="3018" actId="47"/>
          <pc:sldLayoutMkLst>
            <pc:docMk/>
            <pc:sldMasterMk cId="0" sldId="2147483648"/>
            <pc:sldLayoutMk cId="2385282074" sldId="2147483726"/>
          </pc:sldLayoutMkLst>
        </pc:sldLayoutChg>
        <pc:sldLayoutChg chg="del">
          <pc:chgData name="Stephen Corson" userId="52bf7bad-714d-407a-9179-a35106bb29ba" providerId="ADAL" clId="{8332B8FC-60E9-4E32-91A0-4A9C36A93CBF}" dt="2023-11-21T15:55:56.834" v="3670" actId="47"/>
          <pc:sldLayoutMkLst>
            <pc:docMk/>
            <pc:sldMasterMk cId="0" sldId="2147483648"/>
            <pc:sldLayoutMk cId="4019405827" sldId="2147483726"/>
          </pc:sldLayoutMkLst>
        </pc:sldLayoutChg>
        <pc:sldLayoutChg chg="del">
          <pc:chgData name="Stephen Corson" userId="52bf7bad-714d-407a-9179-a35106bb29ba" providerId="ADAL" clId="{8332B8FC-60E9-4E32-91A0-4A9C36A93CBF}" dt="2023-11-23T09:46:45.003" v="4775" actId="47"/>
          <pc:sldLayoutMkLst>
            <pc:docMk/>
            <pc:sldMasterMk cId="0" sldId="2147483648"/>
            <pc:sldLayoutMk cId="2822078028" sldId="2147483727"/>
          </pc:sldLayoutMkLst>
        </pc:sldLayoutChg>
        <pc:sldLayoutChg chg="del">
          <pc:chgData name="Stephen Corson" userId="52bf7bad-714d-407a-9179-a35106bb29ba" providerId="ADAL" clId="{8332B8FC-60E9-4E32-91A0-4A9C36A93CBF}" dt="2023-11-30T14:29:21.404" v="5087" actId="47"/>
          <pc:sldLayoutMkLst>
            <pc:docMk/>
            <pc:sldMasterMk cId="0" sldId="2147483648"/>
            <pc:sldLayoutMk cId="563388936" sldId="214748372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8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8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23875" y="727075"/>
            <a:ext cx="5810250" cy="3632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601290"/>
            <a:ext cx="5029200" cy="4359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202579"/>
            <a:ext cx="2971800" cy="48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1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9202579"/>
            <a:ext cx="2971800" cy="484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23875" y="727075"/>
            <a:ext cx="5810250" cy="3632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4" name="Google Shape;254;p1:notes"/>
          <p:cNvSpPr txBox="1">
            <a:spLocks noGrp="1"/>
          </p:cNvSpPr>
          <p:nvPr>
            <p:ph type="body" idx="1"/>
          </p:nvPr>
        </p:nvSpPr>
        <p:spPr>
          <a:xfrm>
            <a:off x="685800" y="4601289"/>
            <a:ext cx="5486400" cy="43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en-GB" dirty="0"/>
              <a:t>This is two different treatment effects </a:t>
            </a:r>
            <a:r>
              <a:rPr lang="en-GB"/>
              <a:t>(estimands). </a:t>
            </a:r>
            <a:r>
              <a:rPr lang="en-GB" dirty="0"/>
              <a:t>It is therefore important to define the treatment effect of interest ahead of the study. How = ICHE9RI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solidFill>
                  <a:schemeClr val="tx1"/>
                </a:solidFill>
              </a:rPr>
              <a:t>These are two different treatment effects, i.e. two different estimands</a:t>
            </a:r>
          </a:p>
          <a:p>
            <a:r>
              <a:rPr lang="en-GB" sz="1200" dirty="0">
                <a:solidFill>
                  <a:schemeClr val="tx1"/>
                </a:solidFill>
              </a:rPr>
              <a:t>It makes sense to define the treatment effect of interest ahead of the study. But how? ICH E9(R1)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18779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3875" y="727075"/>
            <a:ext cx="5810250" cy="3632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Start with clear objectives and </a:t>
            </a:r>
            <a:r>
              <a:rPr lang="en-GB" dirty="0" err="1"/>
              <a:t>estimands</a:t>
            </a:r>
            <a:r>
              <a:rPr lang="en-GB" dirty="0"/>
              <a:t> are extension of those with additional details thought through – precise description of what we want to find out</a:t>
            </a:r>
          </a:p>
          <a:p>
            <a:r>
              <a:rPr lang="en-GB" dirty="0"/>
              <a:t>Drive study design and conduct as well as determine the statistical methodology</a:t>
            </a:r>
          </a:p>
          <a:p>
            <a:r>
              <a:rPr lang="en-GB" dirty="0"/>
              <a:t>Should lead to more informed decision making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10097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7D600-A48B-4CBA-9322-D53C928F08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3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Intercurrent event strategy forms part of treatment conditions</a:t>
            </a:r>
          </a:p>
          <a:p>
            <a:r>
              <a:rPr lang="en-GB" dirty="0"/>
              <a:t>Rescue medication is reflected according to treatment policy strategy </a:t>
            </a:r>
          </a:p>
          <a:p>
            <a:r>
              <a:rPr lang="en-GB" dirty="0"/>
              <a:t>Treatment discontinuation is also reflected according to treatment policy strategy</a:t>
            </a:r>
          </a:p>
          <a:p>
            <a:endParaRPr lang="en-GB" dirty="0"/>
          </a:p>
          <a:p>
            <a:r>
              <a:rPr lang="en-GB" dirty="0"/>
              <a:t>What does this mean as per the patient journey</a:t>
            </a:r>
          </a:p>
          <a:p>
            <a:r>
              <a:rPr lang="en-GB" dirty="0"/>
              <a:t>Results at week 26 will be impacted by the intercurrent events but all of the data is relative to the scientific question</a:t>
            </a:r>
          </a:p>
          <a:p>
            <a:r>
              <a:rPr lang="en-GB" dirty="0"/>
              <a:t>Failure to collect the data means you need to think about missing data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3487052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/>
              <a:t>Large number of stratification variables can lead to imbalances between treatment groups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897208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 time-critical medical emergencies occurring in remote prehospital environments, minutes can make the difference between life and death; disability and recovery; reducing the time it takes to diagnose and treat a patient can lead to fundamental improvements in emergency medical care.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038370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Smaller significance levels and larger power are ideally preferred but there is an inverse relationship with these two as reducing significance level increases the probability of a false negative and thus reduces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25</a:t>
            </a:fld>
            <a:endParaRPr lang="en-GB"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11827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IOL Intraocular Lens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26</a:t>
            </a:fld>
            <a:endParaRPr lang="en-GB" sz="1200" b="0" i="0" u="none" strike="noStrike" cap="none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8677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1" userDrawn="1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4;p49">
            <a:extLst>
              <a:ext uri="{FF2B5EF4-FFF2-40B4-BE49-F238E27FC236}">
                <a16:creationId xmlns:a16="http://schemas.microsoft.com/office/drawing/2014/main" id="{83F24BD2-84A4-4EDC-A129-FE4095DE90BE}"/>
              </a:ext>
            </a:extLst>
          </p:cNvPr>
          <p:cNvPicPr preferRelativeResize="0"/>
          <p:nvPr userDrawn="1"/>
        </p:nvPicPr>
        <p:blipFill>
          <a:blip r:embed="rId2"/>
          <a:srcRect t="1598" b="1598"/>
          <a:stretch/>
        </p:blipFill>
        <p:spPr>
          <a:xfrm>
            <a:off x="-121921" y="-68583"/>
            <a:ext cx="9324671" cy="58566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;p49">
            <a:extLst>
              <a:ext uri="{FF2B5EF4-FFF2-40B4-BE49-F238E27FC236}">
                <a16:creationId xmlns:a16="http://schemas.microsoft.com/office/drawing/2014/main" id="{A1FE8275-A653-4911-8972-3D2D3E08A6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21921" y="2311560"/>
            <a:ext cx="9324745" cy="15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55;p82">
            <a:extLst>
              <a:ext uri="{FF2B5EF4-FFF2-40B4-BE49-F238E27FC236}">
                <a16:creationId xmlns:a16="http://schemas.microsoft.com/office/drawing/2014/main" id="{04E63E22-0DC1-4BB9-A4CA-7514BFA4034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4379" b="4380"/>
          <a:stretch/>
        </p:blipFill>
        <p:spPr>
          <a:xfrm>
            <a:off x="1" y="0"/>
            <a:ext cx="28409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B87A089E-9A0D-4C6F-B516-E2C71F908145}"/>
              </a:ext>
            </a:extLst>
          </p:cNvPr>
          <p:cNvSpPr/>
          <p:nvPr userDrawn="1"/>
        </p:nvSpPr>
        <p:spPr>
          <a:xfrm>
            <a:off x="0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51170D-C059-45A9-AE63-A4609524E1AF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D421C1-1922-4759-91F5-151C3DFA0691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326C90-6514-4B9C-B547-5C4F994F50C2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26E45A8B-E632-4E90-8B1A-CE710C67E1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FD077818-C4AA-4E41-BAE1-8090CA8685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4D0DE0A3-9991-464B-AEE4-F4FBCA2A31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AAD4A32F-F695-4807-B1C6-3923F92B28C0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6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736;p96">
            <a:extLst>
              <a:ext uri="{FF2B5EF4-FFF2-40B4-BE49-F238E27FC236}">
                <a16:creationId xmlns:a16="http://schemas.microsoft.com/office/drawing/2014/main" id="{9EC7146E-26D2-43AD-AD49-48B27FBAAAB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2382" r="32385"/>
          <a:stretch/>
        </p:blipFill>
        <p:spPr>
          <a:xfrm>
            <a:off x="0" y="0"/>
            <a:ext cx="28409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0566C747-5646-46D5-A341-F7C36DBAD696}"/>
              </a:ext>
            </a:extLst>
          </p:cNvPr>
          <p:cNvSpPr/>
          <p:nvPr userDrawn="1"/>
        </p:nvSpPr>
        <p:spPr>
          <a:xfrm>
            <a:off x="-1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F4D3AA-38D4-4A5C-B2E8-930B8272BAE8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033DF1-DD29-4F74-80BA-69D04FF6B3E7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BC57E07-7F37-4A39-8F25-51F427CA1EEB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F3FDDFAE-DCDA-4C97-B38C-839D2FBB4E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959585EB-2A57-495D-A169-6B4EA80D18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2F9E0635-4C66-4512-BCE2-ED127870F5D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3C93AB15-D32B-41F7-AB6C-9EEEBDDA2D09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965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64;p24">
            <a:extLst>
              <a:ext uri="{FF2B5EF4-FFF2-40B4-BE49-F238E27FC236}">
                <a16:creationId xmlns:a16="http://schemas.microsoft.com/office/drawing/2014/main" id="{42F8C20A-CCB5-423C-AB53-2F8965A2444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2318" r="32318"/>
          <a:stretch/>
        </p:blipFill>
        <p:spPr>
          <a:xfrm>
            <a:off x="0" y="3"/>
            <a:ext cx="2840952" cy="57149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D33D43F5-3BFD-497A-8BE5-5B77238B50E2}"/>
              </a:ext>
            </a:extLst>
          </p:cNvPr>
          <p:cNvSpPr/>
          <p:nvPr userDrawn="1"/>
        </p:nvSpPr>
        <p:spPr>
          <a:xfrm>
            <a:off x="0" y="-9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2ACA605-670E-4FFC-8361-48866D3D6271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AFC0D3-0744-4FF8-86C8-84EBB25E34C1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A60E2-F21C-457E-A66A-3DA338766FCA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025C5FE2-F261-4039-82DD-306E25DF19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03B667A4-4824-4AAB-925A-EAC6E37A8E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49C8572D-A797-4B59-A6F4-5F1FB4F704E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68C33126-4EA9-4119-A5CC-BEBB69AE58D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6919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75;p6">
            <a:extLst>
              <a:ext uri="{FF2B5EF4-FFF2-40B4-BE49-F238E27FC236}">
                <a16:creationId xmlns:a16="http://schemas.microsoft.com/office/drawing/2014/main" id="{467E6B01-4F16-412B-BD1C-4907AB753C83}"/>
              </a:ext>
            </a:extLst>
          </p:cNvPr>
          <p:cNvPicPr preferRelativeResize="0"/>
          <p:nvPr userDrawn="1"/>
        </p:nvPicPr>
        <p:blipFill>
          <a:blip r:embed="rId2"/>
          <a:srcRect t="6193" b="6193"/>
          <a:stretch/>
        </p:blipFill>
        <p:spPr>
          <a:xfrm>
            <a:off x="0" y="0"/>
            <a:ext cx="283749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DF985C7F-6389-45E2-849C-A03DEA40EF8E}"/>
              </a:ext>
            </a:extLst>
          </p:cNvPr>
          <p:cNvSpPr/>
          <p:nvPr userDrawn="1"/>
        </p:nvSpPr>
        <p:spPr>
          <a:xfrm>
            <a:off x="-3462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8F4C757-6748-4F6F-89B3-B31D54F74D4D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74F4D29-C8AA-4755-84AF-2076E463426F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6D23E4-0206-4F55-96A2-3E73502C3B81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850FFD4D-2F95-416C-ACBA-AA426473B3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93F4DB50-C227-4D8D-9401-E284102674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5214F72A-7587-419F-ADF6-6DDCE42F52E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189522AA-45C2-4976-9A28-0DB887DD1C45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827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75;p6">
            <a:extLst>
              <a:ext uri="{FF2B5EF4-FFF2-40B4-BE49-F238E27FC236}">
                <a16:creationId xmlns:a16="http://schemas.microsoft.com/office/drawing/2014/main" id="{DDD4331F-01DB-4AE3-B9D3-99FB1F1AD343}"/>
              </a:ext>
            </a:extLst>
          </p:cNvPr>
          <p:cNvPicPr preferRelativeResize="0"/>
          <p:nvPr userDrawn="1"/>
        </p:nvPicPr>
        <p:blipFill>
          <a:blip r:embed="rId2"/>
          <a:srcRect t="6193" b="6193"/>
          <a:stretch/>
        </p:blipFill>
        <p:spPr>
          <a:xfrm>
            <a:off x="-1" y="0"/>
            <a:ext cx="2837491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7443D4CB-9306-4DF1-8B98-F429964AF5A3}"/>
              </a:ext>
            </a:extLst>
          </p:cNvPr>
          <p:cNvSpPr/>
          <p:nvPr userDrawn="1"/>
        </p:nvSpPr>
        <p:spPr>
          <a:xfrm>
            <a:off x="-3462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1B53C3-FF4F-4A0B-AB0E-D772A9686712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CFFB19-37AD-44C6-AB50-3F1155B11724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3B17AAB-10F6-4333-8864-2A2FF7541968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92FB5DCA-6034-4EC1-BDE8-4606F7D554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6D2E9AF4-6B61-484C-A8E3-63CF8A454C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39B597A0-9D9E-4611-9317-10AAFA55E6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D5A1AEFE-4A4C-4601-B954-D9D0B95D90C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687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75;p6">
            <a:extLst>
              <a:ext uri="{FF2B5EF4-FFF2-40B4-BE49-F238E27FC236}">
                <a16:creationId xmlns:a16="http://schemas.microsoft.com/office/drawing/2014/main" id="{10544F82-1F36-4561-924D-6CABE7B2FD6C}"/>
              </a:ext>
            </a:extLst>
          </p:cNvPr>
          <p:cNvPicPr preferRelativeResize="0"/>
          <p:nvPr userDrawn="1"/>
        </p:nvPicPr>
        <p:blipFill>
          <a:blip r:embed="rId2"/>
          <a:srcRect t="6193" b="6193"/>
          <a:stretch/>
        </p:blipFill>
        <p:spPr>
          <a:xfrm>
            <a:off x="0" y="0"/>
            <a:ext cx="28409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3A30F325-05E6-4FDD-A468-B014DCF35882}"/>
              </a:ext>
            </a:extLst>
          </p:cNvPr>
          <p:cNvSpPr/>
          <p:nvPr userDrawn="1"/>
        </p:nvSpPr>
        <p:spPr>
          <a:xfrm>
            <a:off x="0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7962951-6D39-4689-BFC6-4B130B528216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6D7C7C-5CDD-4D11-AD55-8E3ABD1307A9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328E0C-29D5-4F19-BCB9-C2C5A696E39C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9FEAF584-996D-456A-8F79-5FB1F529E5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1EBA12B5-1D82-4E26-AB7B-A328760AEBD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CD4A38FA-BDDC-45F1-9D53-C0A43D8D3EC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F3F24D16-3644-4221-9A72-55A349174FC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7340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29;p55">
            <a:extLst>
              <a:ext uri="{FF2B5EF4-FFF2-40B4-BE49-F238E27FC236}">
                <a16:creationId xmlns:a16="http://schemas.microsoft.com/office/drawing/2014/main" id="{DF58B4D0-9C7C-49CB-9D40-7B2D7306171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1961" r="27596"/>
          <a:stretch/>
        </p:blipFill>
        <p:spPr>
          <a:xfrm>
            <a:off x="0" y="1"/>
            <a:ext cx="28409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BE4A9180-8B10-40A8-9C2B-07FFDDEF274D}"/>
              </a:ext>
            </a:extLst>
          </p:cNvPr>
          <p:cNvSpPr/>
          <p:nvPr userDrawn="1"/>
        </p:nvSpPr>
        <p:spPr>
          <a:xfrm>
            <a:off x="0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0320B87-0B72-48E8-A4DC-4D07F1FD3EE7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5B0A0A-AC2D-458E-843E-22B68214B349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F0D5D54-CCA8-4819-A2BC-2EA5376BAF5B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DE4E9E28-861B-4042-8875-686A4F624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1D7EE6F6-7F3B-4554-BC73-70D4521C03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F6630216-5C98-48BB-B98A-ADB5409760D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8E5358F9-4837-441E-9C55-008B350F3D8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532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6;p56">
            <a:extLst>
              <a:ext uri="{FF2B5EF4-FFF2-40B4-BE49-F238E27FC236}">
                <a16:creationId xmlns:a16="http://schemas.microsoft.com/office/drawing/2014/main" id="{6DD79C14-AFB1-403E-8548-62FD7E553CC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13415" r="51079"/>
          <a:stretch/>
        </p:blipFill>
        <p:spPr>
          <a:xfrm>
            <a:off x="0" y="0"/>
            <a:ext cx="2840952" cy="571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2EB5B21A-B36C-45EC-8BF0-D16045CAA614}"/>
              </a:ext>
            </a:extLst>
          </p:cNvPr>
          <p:cNvSpPr/>
          <p:nvPr userDrawn="1"/>
        </p:nvSpPr>
        <p:spPr>
          <a:xfrm>
            <a:off x="0" y="-410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CE3044-488E-488B-91F1-D0870A5E12B4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0DAF07-F5CE-48FB-92DF-95FE20667052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BDBFF5-C9B4-49D1-A905-DC5CF1077350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C5DB8380-377B-4FDC-BB35-5557CC5F72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E1150B04-0735-40F7-868F-CFB4FD499D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3991C995-3A8B-476E-933E-606B718A7BA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06DD506D-45BB-42E9-B4ED-17E30425B3C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122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43;p57">
            <a:extLst>
              <a:ext uri="{FF2B5EF4-FFF2-40B4-BE49-F238E27FC236}">
                <a16:creationId xmlns:a16="http://schemas.microsoft.com/office/drawing/2014/main" id="{34367F7D-A23D-4276-819F-40235967333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5721" r="5711"/>
          <a:stretch/>
        </p:blipFill>
        <p:spPr>
          <a:xfrm>
            <a:off x="-33772" y="0"/>
            <a:ext cx="28409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46D2ADD4-3F89-4E1E-A605-E30AD290C710}"/>
              </a:ext>
            </a:extLst>
          </p:cNvPr>
          <p:cNvSpPr/>
          <p:nvPr userDrawn="1"/>
        </p:nvSpPr>
        <p:spPr>
          <a:xfrm>
            <a:off x="-33772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49FA995-6BFC-4997-ADE0-4816B3A29324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26669E-29FD-421C-AB3D-32CA51DB0D9E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9BAC8-0C67-4FB0-B2C8-F949BD1DCEAB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2E41737F-F54D-45EF-861F-126570A843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70E48AA6-D341-48B6-A69A-6D85110AAC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8B686E3C-D974-422C-BDFC-18CF8D654D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7E9E86E1-5732-4B9E-84F0-BE43DB3EBD84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6786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81;p100">
            <a:extLst>
              <a:ext uri="{FF2B5EF4-FFF2-40B4-BE49-F238E27FC236}">
                <a16:creationId xmlns:a16="http://schemas.microsoft.com/office/drawing/2014/main" id="{07CB518B-DAA0-4C65-BA7D-67992BD92BA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5105" t="3489" r="37986" b="908"/>
          <a:stretch/>
        </p:blipFill>
        <p:spPr>
          <a:xfrm>
            <a:off x="-5525" y="0"/>
            <a:ext cx="3020468" cy="5714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78;p100">
            <a:extLst>
              <a:ext uri="{FF2B5EF4-FFF2-40B4-BE49-F238E27FC236}">
                <a16:creationId xmlns:a16="http://schemas.microsoft.com/office/drawing/2014/main" id="{99CC1416-689A-47C6-B5DB-4E04C975C48B}"/>
              </a:ext>
            </a:extLst>
          </p:cNvPr>
          <p:cNvSpPr/>
          <p:nvPr userDrawn="1"/>
        </p:nvSpPr>
        <p:spPr>
          <a:xfrm>
            <a:off x="-10875" y="0"/>
            <a:ext cx="3031200" cy="5715000"/>
          </a:xfrm>
          <a:prstGeom prst="rect">
            <a:avLst/>
          </a:prstGeom>
          <a:solidFill>
            <a:srgbClr val="6A0A1F">
              <a:alpha val="71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C52244-2725-49CF-8FB0-06BDC5C2915B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C0FE24-AB20-4E42-91EB-01918A4DA2ED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72B3A5-4B26-46AE-B746-FA69EDF932B8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176;p32">
            <a:extLst>
              <a:ext uri="{FF2B5EF4-FFF2-40B4-BE49-F238E27FC236}">
                <a16:creationId xmlns:a16="http://schemas.microsoft.com/office/drawing/2014/main" id="{4AC0E929-7C02-4B50-84EB-754DDEACAC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pic>
        <p:nvPicPr>
          <p:cNvPr id="12" name="Google Shape;262;p2">
            <a:extLst>
              <a:ext uri="{FF2B5EF4-FFF2-40B4-BE49-F238E27FC236}">
                <a16:creationId xmlns:a16="http://schemas.microsoft.com/office/drawing/2014/main" id="{62717928-5085-4F41-AA16-34BA3D85BC9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7;p32">
            <a:extLst>
              <a:ext uri="{FF2B5EF4-FFF2-40B4-BE49-F238E27FC236}">
                <a16:creationId xmlns:a16="http://schemas.microsoft.com/office/drawing/2014/main" id="{B75A2B15-DE75-4168-9F5B-DA45B580F726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4" name="Google Shape;101;p50">
            <a:extLst>
              <a:ext uri="{FF2B5EF4-FFF2-40B4-BE49-F238E27FC236}">
                <a16:creationId xmlns:a16="http://schemas.microsoft.com/office/drawing/2014/main" id="{17521B53-302A-4C55-B93F-3339E844F6F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165646" y="1192193"/>
            <a:ext cx="5387700" cy="392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0A1F"/>
              </a:buClr>
              <a:buSzPts val="1400"/>
              <a:buChar char="●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722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E8587995-0228-4455-B361-C9FD79F3C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5" name="Google Shape;16;p49">
            <a:extLst>
              <a:ext uri="{FF2B5EF4-FFF2-40B4-BE49-F238E27FC236}">
                <a16:creationId xmlns:a16="http://schemas.microsoft.com/office/drawing/2014/main" id="{323726CD-BA67-430C-B5FD-E54EA5BD26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2311560"/>
            <a:ext cx="9144000" cy="15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8364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69;p83">
            <a:extLst>
              <a:ext uri="{FF2B5EF4-FFF2-40B4-BE49-F238E27FC236}">
                <a16:creationId xmlns:a16="http://schemas.microsoft.com/office/drawing/2014/main" id="{2A159E7B-959B-43E5-9F72-976D328FD89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4379" b="4380"/>
          <a:stretch/>
        </p:blipFill>
        <p:spPr>
          <a:xfrm>
            <a:off x="-1" y="0"/>
            <a:ext cx="3047573" cy="57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70;p83">
            <a:extLst>
              <a:ext uri="{FF2B5EF4-FFF2-40B4-BE49-F238E27FC236}">
                <a16:creationId xmlns:a16="http://schemas.microsoft.com/office/drawing/2014/main" id="{33578C44-6A91-408E-8AC1-F3A2AD9D057D}"/>
              </a:ext>
            </a:extLst>
          </p:cNvPr>
          <p:cNvSpPr/>
          <p:nvPr userDrawn="1"/>
        </p:nvSpPr>
        <p:spPr>
          <a:xfrm>
            <a:off x="-3719" y="-14669"/>
            <a:ext cx="3051291" cy="5753000"/>
          </a:xfrm>
          <a:prstGeom prst="rect">
            <a:avLst/>
          </a:prstGeom>
          <a:solidFill>
            <a:srgbClr val="6A0A1F">
              <a:alpha val="7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Google Shape;671;p83">
            <a:extLst>
              <a:ext uri="{FF2B5EF4-FFF2-40B4-BE49-F238E27FC236}">
                <a16:creationId xmlns:a16="http://schemas.microsoft.com/office/drawing/2014/main" id="{6A5D5001-E091-40D2-8FA3-B50A65A48CD1}"/>
              </a:ext>
            </a:extLst>
          </p:cNvPr>
          <p:cNvCxnSpPr/>
          <p:nvPr userDrawn="1"/>
        </p:nvCxnSpPr>
        <p:spPr>
          <a:xfrm>
            <a:off x="174075" y="0"/>
            <a:ext cx="10652" cy="538480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3137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672;p83">
            <a:extLst>
              <a:ext uri="{FF2B5EF4-FFF2-40B4-BE49-F238E27FC236}">
                <a16:creationId xmlns:a16="http://schemas.microsoft.com/office/drawing/2014/main" id="{BFEDD1EE-DF8B-4769-9EFD-E897F75E5B97}"/>
              </a:ext>
            </a:extLst>
          </p:cNvPr>
          <p:cNvCxnSpPr/>
          <p:nvPr userDrawn="1"/>
        </p:nvCxnSpPr>
        <p:spPr>
          <a:xfrm flipH="1">
            <a:off x="95250" y="5384800"/>
            <a:ext cx="190500" cy="153035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3137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673;p83">
            <a:extLst>
              <a:ext uri="{FF2B5EF4-FFF2-40B4-BE49-F238E27FC236}">
                <a16:creationId xmlns:a16="http://schemas.microsoft.com/office/drawing/2014/main" id="{73D50281-FB57-4790-9D7F-99A8A0D3192A}"/>
              </a:ext>
            </a:extLst>
          </p:cNvPr>
          <p:cNvCxnSpPr/>
          <p:nvPr userDrawn="1"/>
        </p:nvCxnSpPr>
        <p:spPr>
          <a:xfrm flipH="1">
            <a:off x="78825" y="5515674"/>
            <a:ext cx="190500" cy="153035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3137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" name="Google Shape;176;p32">
            <a:extLst>
              <a:ext uri="{FF2B5EF4-FFF2-40B4-BE49-F238E27FC236}">
                <a16:creationId xmlns:a16="http://schemas.microsoft.com/office/drawing/2014/main" id="{13B04579-0F3B-4545-AE42-7E3C821128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A37D8E16-7541-4B78-8CB9-1C280EAF961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52D3A3AD-B24C-48A2-83D2-DF9471AE2D2E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3" name="Google Shape;101;p50">
            <a:extLst>
              <a:ext uri="{FF2B5EF4-FFF2-40B4-BE49-F238E27FC236}">
                <a16:creationId xmlns:a16="http://schemas.microsoft.com/office/drawing/2014/main" id="{90826DD2-50CC-4DD1-866D-6683B1698E2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165646" y="1192193"/>
            <a:ext cx="5387700" cy="392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0A1F"/>
              </a:buClr>
              <a:buSzPts val="1400"/>
              <a:buChar char="●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867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842;p107">
            <a:extLst>
              <a:ext uri="{FF2B5EF4-FFF2-40B4-BE49-F238E27FC236}">
                <a16:creationId xmlns:a16="http://schemas.microsoft.com/office/drawing/2014/main" id="{0E77A8B9-8148-484A-8A8C-1B768353276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2382" r="32385"/>
          <a:stretch/>
        </p:blipFill>
        <p:spPr>
          <a:xfrm>
            <a:off x="-3719" y="0"/>
            <a:ext cx="3020325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70;p83">
            <a:extLst>
              <a:ext uri="{FF2B5EF4-FFF2-40B4-BE49-F238E27FC236}">
                <a16:creationId xmlns:a16="http://schemas.microsoft.com/office/drawing/2014/main" id="{9114D4DA-0642-46C7-B231-2956F6842F4C}"/>
              </a:ext>
            </a:extLst>
          </p:cNvPr>
          <p:cNvSpPr/>
          <p:nvPr userDrawn="1"/>
        </p:nvSpPr>
        <p:spPr>
          <a:xfrm>
            <a:off x="-19203" y="-19000"/>
            <a:ext cx="3051291" cy="5753000"/>
          </a:xfrm>
          <a:prstGeom prst="rect">
            <a:avLst/>
          </a:prstGeom>
          <a:solidFill>
            <a:srgbClr val="6A0A1F">
              <a:alpha val="7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" name="Google Shape;671;p83">
            <a:extLst>
              <a:ext uri="{FF2B5EF4-FFF2-40B4-BE49-F238E27FC236}">
                <a16:creationId xmlns:a16="http://schemas.microsoft.com/office/drawing/2014/main" id="{5E84DE2B-A337-4C96-B65A-4DE25BBABECD}"/>
              </a:ext>
            </a:extLst>
          </p:cNvPr>
          <p:cNvCxnSpPr/>
          <p:nvPr userDrawn="1"/>
        </p:nvCxnSpPr>
        <p:spPr>
          <a:xfrm>
            <a:off x="174075" y="0"/>
            <a:ext cx="10652" cy="5384800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3137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" name="Google Shape;672;p83">
            <a:extLst>
              <a:ext uri="{FF2B5EF4-FFF2-40B4-BE49-F238E27FC236}">
                <a16:creationId xmlns:a16="http://schemas.microsoft.com/office/drawing/2014/main" id="{00997934-652F-4D0C-B00F-BB93D88ACD7E}"/>
              </a:ext>
            </a:extLst>
          </p:cNvPr>
          <p:cNvCxnSpPr/>
          <p:nvPr userDrawn="1"/>
        </p:nvCxnSpPr>
        <p:spPr>
          <a:xfrm flipH="1">
            <a:off x="95250" y="5384800"/>
            <a:ext cx="190500" cy="153035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3137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" name="Google Shape;673;p83">
            <a:extLst>
              <a:ext uri="{FF2B5EF4-FFF2-40B4-BE49-F238E27FC236}">
                <a16:creationId xmlns:a16="http://schemas.microsoft.com/office/drawing/2014/main" id="{7A8FD7BC-6315-40AC-8AD3-D205634808D2}"/>
              </a:ext>
            </a:extLst>
          </p:cNvPr>
          <p:cNvCxnSpPr/>
          <p:nvPr userDrawn="1"/>
        </p:nvCxnSpPr>
        <p:spPr>
          <a:xfrm flipH="1">
            <a:off x="78825" y="5515674"/>
            <a:ext cx="190500" cy="153035"/>
          </a:xfrm>
          <a:prstGeom prst="straightConnector1">
            <a:avLst/>
          </a:prstGeom>
          <a:noFill/>
          <a:ln w="9525" cap="flat" cmpd="sng">
            <a:solidFill>
              <a:schemeClr val="lt1">
                <a:alpha val="31372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8EEFAE3F-0E77-4C41-9D8E-770036BF81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pic>
        <p:nvPicPr>
          <p:cNvPr id="10" name="Google Shape;262;p2">
            <a:extLst>
              <a:ext uri="{FF2B5EF4-FFF2-40B4-BE49-F238E27FC236}">
                <a16:creationId xmlns:a16="http://schemas.microsoft.com/office/drawing/2014/main" id="{2E83D60F-3CF6-45BD-A0D0-C3685AB58D5A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7;p32">
            <a:extLst>
              <a:ext uri="{FF2B5EF4-FFF2-40B4-BE49-F238E27FC236}">
                <a16:creationId xmlns:a16="http://schemas.microsoft.com/office/drawing/2014/main" id="{D2296334-DBB6-4F74-9E58-19B589FFBC57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12" name="Google Shape;101;p50">
            <a:extLst>
              <a:ext uri="{FF2B5EF4-FFF2-40B4-BE49-F238E27FC236}">
                <a16:creationId xmlns:a16="http://schemas.microsoft.com/office/drawing/2014/main" id="{F17CBA53-9BA2-4182-ACA6-20E50098B21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165646" y="1192193"/>
            <a:ext cx="5387700" cy="3924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0A1F"/>
              </a:buClr>
              <a:buSzPts val="1400"/>
              <a:buChar char="●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296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6;p23">
            <a:extLst>
              <a:ext uri="{FF2B5EF4-FFF2-40B4-BE49-F238E27FC236}">
                <a16:creationId xmlns:a16="http://schemas.microsoft.com/office/drawing/2014/main" id="{5F3EF5F7-36A5-42F1-B7EA-B55F04CC62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359" b="7358"/>
          <a:stretch/>
        </p:blipFill>
        <p:spPr>
          <a:xfrm>
            <a:off x="-2919" y="-34278"/>
            <a:ext cx="9215995" cy="58499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;p23">
            <a:extLst>
              <a:ext uri="{FF2B5EF4-FFF2-40B4-BE49-F238E27FC236}">
                <a16:creationId xmlns:a16="http://schemas.microsoft.com/office/drawing/2014/main" id="{BD5F9107-1EAB-457C-8906-4B9197F71A64}"/>
              </a:ext>
            </a:extLst>
          </p:cNvPr>
          <p:cNvSpPr/>
          <p:nvPr userDrawn="1"/>
        </p:nvSpPr>
        <p:spPr>
          <a:xfrm>
            <a:off x="-4124" y="-34278"/>
            <a:ext cx="9217200" cy="5850000"/>
          </a:xfrm>
          <a:prstGeom prst="rect">
            <a:avLst/>
          </a:prstGeom>
          <a:solidFill>
            <a:srgbClr val="6A0A1F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Google Shape;28;p23">
            <a:extLst>
              <a:ext uri="{FF2B5EF4-FFF2-40B4-BE49-F238E27FC236}">
                <a16:creationId xmlns:a16="http://schemas.microsoft.com/office/drawing/2014/main" id="{8BDE604B-A999-4A2C-AB7B-8B307BE75CD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9;p23">
            <a:extLst>
              <a:ext uri="{FF2B5EF4-FFF2-40B4-BE49-F238E27FC236}">
                <a16:creationId xmlns:a16="http://schemas.microsoft.com/office/drawing/2014/main" id="{51D645E9-4559-4524-ADB7-E3977F4478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475" y="2446000"/>
            <a:ext cx="9144000" cy="10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1519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59EA87-DCDA-4022-B7E4-EF4B6D023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1"/>
            <a:ext cx="9144002" cy="5715000"/>
          </a:xfrm>
          <a:prstGeom prst="rect">
            <a:avLst/>
          </a:prstGeom>
        </p:spPr>
      </p:pic>
      <p:sp>
        <p:nvSpPr>
          <p:cNvPr id="5" name="Google Shape;51;p27">
            <a:extLst>
              <a:ext uri="{FF2B5EF4-FFF2-40B4-BE49-F238E27FC236}">
                <a16:creationId xmlns:a16="http://schemas.microsoft.com/office/drawing/2014/main" id="{2B9BEB5C-928C-4E43-AB99-2CDCC6D092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" name="Google Shape;53;p27">
            <a:extLst>
              <a:ext uri="{FF2B5EF4-FFF2-40B4-BE49-F238E27FC236}">
                <a16:creationId xmlns:a16="http://schemas.microsoft.com/office/drawing/2014/main" id="{6D8CE06F-654B-4AB5-8BE8-2EC4B0E4485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25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ll, indoor, person, athletic game&#10;&#10;Description automatically generated">
            <a:extLst>
              <a:ext uri="{FF2B5EF4-FFF2-40B4-BE49-F238E27FC236}">
                <a16:creationId xmlns:a16="http://schemas.microsoft.com/office/drawing/2014/main" id="{0723FBC2-D553-43F0-8006-E06C7515E1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4C07D14-1794-45E4-AD48-00AA0DBDD8B6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6A0A1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1;p27">
            <a:extLst>
              <a:ext uri="{FF2B5EF4-FFF2-40B4-BE49-F238E27FC236}">
                <a16:creationId xmlns:a16="http://schemas.microsoft.com/office/drawing/2014/main" id="{C8536E24-5946-4C95-BCD6-653EA03847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" name="Google Shape;53;p27">
            <a:extLst>
              <a:ext uri="{FF2B5EF4-FFF2-40B4-BE49-F238E27FC236}">
                <a16:creationId xmlns:a16="http://schemas.microsoft.com/office/drawing/2014/main" id="{06AE6C55-4DDD-42AD-9417-8D7F182B74B9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428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2;p20">
            <a:extLst>
              <a:ext uri="{FF2B5EF4-FFF2-40B4-BE49-F238E27FC236}">
                <a16:creationId xmlns:a16="http://schemas.microsoft.com/office/drawing/2014/main" id="{8B87FACC-A2BB-4F82-BEF8-8DD19B65832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432" b="7424"/>
          <a:stretch/>
        </p:blipFill>
        <p:spPr>
          <a:xfrm>
            <a:off x="1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79EE39-BC1E-4B14-B8AA-9C439D705F36}"/>
              </a:ext>
            </a:extLst>
          </p:cNvPr>
          <p:cNvSpPr/>
          <p:nvPr userDrawn="1"/>
        </p:nvSpPr>
        <p:spPr>
          <a:xfrm>
            <a:off x="0" y="-1"/>
            <a:ext cx="9144000" cy="5715000"/>
          </a:xfrm>
          <a:prstGeom prst="rect">
            <a:avLst/>
          </a:prstGeom>
          <a:solidFill>
            <a:srgbClr val="6A0A1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51;p27">
            <a:extLst>
              <a:ext uri="{FF2B5EF4-FFF2-40B4-BE49-F238E27FC236}">
                <a16:creationId xmlns:a16="http://schemas.microsoft.com/office/drawing/2014/main" id="{6ABCAA73-A2D2-4925-BB75-5F90252D2D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" name="Google Shape;53;p27">
            <a:extLst>
              <a:ext uri="{FF2B5EF4-FFF2-40B4-BE49-F238E27FC236}">
                <a16:creationId xmlns:a16="http://schemas.microsoft.com/office/drawing/2014/main" id="{BC1A8C92-FB70-4059-B8E8-C017B31E172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382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38;p21">
            <a:extLst>
              <a:ext uri="{FF2B5EF4-FFF2-40B4-BE49-F238E27FC236}">
                <a16:creationId xmlns:a16="http://schemas.microsoft.com/office/drawing/2014/main" id="{879BA01A-A1EA-4347-B5A5-A5ED8A9A3F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432" b="7424"/>
          <a:stretch/>
        </p:blipFill>
        <p:spPr>
          <a:xfrm>
            <a:off x="0" y="1"/>
            <a:ext cx="9143999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A62ECF-7FA3-47D9-8242-75FE8795BC74}"/>
              </a:ext>
            </a:extLst>
          </p:cNvPr>
          <p:cNvSpPr/>
          <p:nvPr userDrawn="1"/>
        </p:nvSpPr>
        <p:spPr>
          <a:xfrm>
            <a:off x="-1" y="0"/>
            <a:ext cx="9144000" cy="5715000"/>
          </a:xfrm>
          <a:prstGeom prst="rect">
            <a:avLst/>
          </a:prstGeom>
          <a:solidFill>
            <a:srgbClr val="6A0A1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51;p27">
            <a:extLst>
              <a:ext uri="{FF2B5EF4-FFF2-40B4-BE49-F238E27FC236}">
                <a16:creationId xmlns:a16="http://schemas.microsoft.com/office/drawing/2014/main" id="{13826B8F-5BFF-4FCC-A1F0-2B437DBE09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7" name="Google Shape;53;p27">
            <a:extLst>
              <a:ext uri="{FF2B5EF4-FFF2-40B4-BE49-F238E27FC236}">
                <a16:creationId xmlns:a16="http://schemas.microsoft.com/office/drawing/2014/main" id="{7D3C5796-732C-4B50-84BA-7B72508280E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9310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45;p22">
            <a:extLst>
              <a:ext uri="{FF2B5EF4-FFF2-40B4-BE49-F238E27FC236}">
                <a16:creationId xmlns:a16="http://schemas.microsoft.com/office/drawing/2014/main" id="{C7533D06-C9AF-4AA4-B593-88B0B46574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6204" b="1194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E3E7058-0EEC-4DC4-968A-7BF2AA974743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6A0A1F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51;p27">
            <a:extLst>
              <a:ext uri="{FF2B5EF4-FFF2-40B4-BE49-F238E27FC236}">
                <a16:creationId xmlns:a16="http://schemas.microsoft.com/office/drawing/2014/main" id="{F84F3453-E484-403C-92FC-CEFC3E6961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7" name="Google Shape;53;p27">
            <a:extLst>
              <a:ext uri="{FF2B5EF4-FFF2-40B4-BE49-F238E27FC236}">
                <a16:creationId xmlns:a16="http://schemas.microsoft.com/office/drawing/2014/main" id="{061F47E7-0406-4E6B-B9D2-8F20348F14B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030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ircraft, balloon, transport, large&#10;&#10;Description automatically generated">
            <a:extLst>
              <a:ext uri="{FF2B5EF4-FFF2-40B4-BE49-F238E27FC236}">
                <a16:creationId xmlns:a16="http://schemas.microsoft.com/office/drawing/2014/main" id="{556AF06B-A490-4AC1-AF35-29DA417D5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2" cy="5715000"/>
          </a:xfrm>
          <a:prstGeom prst="rect">
            <a:avLst/>
          </a:prstGeom>
        </p:spPr>
      </p:pic>
      <p:sp>
        <p:nvSpPr>
          <p:cNvPr id="5" name="Google Shape;51;p27">
            <a:extLst>
              <a:ext uri="{FF2B5EF4-FFF2-40B4-BE49-F238E27FC236}">
                <a16:creationId xmlns:a16="http://schemas.microsoft.com/office/drawing/2014/main" id="{A4EE591B-E561-41E5-A9DE-C39DBAE493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6" name="Google Shape;53;p27">
            <a:extLst>
              <a:ext uri="{FF2B5EF4-FFF2-40B4-BE49-F238E27FC236}">
                <a16:creationId xmlns:a16="http://schemas.microsoft.com/office/drawing/2014/main" id="{14C0932D-59D7-4B0B-A1D7-1D9E48D7C70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1778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: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78;p46">
            <a:extLst>
              <a:ext uri="{FF2B5EF4-FFF2-40B4-BE49-F238E27FC236}">
                <a16:creationId xmlns:a16="http://schemas.microsoft.com/office/drawing/2014/main" id="{0BBA3F64-78FA-44AB-A54A-C61FE83A5F7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288" r="287"/>
          <a:stretch/>
        </p:blipFill>
        <p:spPr>
          <a:xfrm>
            <a:off x="1" y="-58952"/>
            <a:ext cx="9213076" cy="57739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7;p46">
            <a:extLst>
              <a:ext uri="{FF2B5EF4-FFF2-40B4-BE49-F238E27FC236}">
                <a16:creationId xmlns:a16="http://schemas.microsoft.com/office/drawing/2014/main" id="{B4A001DE-CA9F-4031-ADF8-C384F3720599}"/>
              </a:ext>
            </a:extLst>
          </p:cNvPr>
          <p:cNvSpPr/>
          <p:nvPr userDrawn="1"/>
        </p:nvSpPr>
        <p:spPr>
          <a:xfrm>
            <a:off x="-4124" y="-69448"/>
            <a:ext cx="9217200" cy="5784370"/>
          </a:xfrm>
          <a:prstGeom prst="rect">
            <a:avLst/>
          </a:prstGeom>
          <a:solidFill>
            <a:srgbClr val="6A0A1F">
              <a:alpha val="88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79;p46">
            <a:extLst>
              <a:ext uri="{FF2B5EF4-FFF2-40B4-BE49-F238E27FC236}">
                <a16:creationId xmlns:a16="http://schemas.microsoft.com/office/drawing/2014/main" id="{57E262C4-09C2-4433-BD65-1504DFFC56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pic>
        <p:nvPicPr>
          <p:cNvPr id="7" name="Google Shape;81;p46">
            <a:extLst>
              <a:ext uri="{FF2B5EF4-FFF2-40B4-BE49-F238E27FC236}">
                <a16:creationId xmlns:a16="http://schemas.microsoft.com/office/drawing/2014/main" id="{1A40FF6F-9D87-4447-BE35-96D455D98EE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62;p2">
            <a:extLst>
              <a:ext uri="{FF2B5EF4-FFF2-40B4-BE49-F238E27FC236}">
                <a16:creationId xmlns:a16="http://schemas.microsoft.com/office/drawing/2014/main" id="{D37C344F-7630-4785-A402-0F9BA672E6A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D9B655D-FFE2-4BE6-AC6D-36CF9CFE40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90" y="-2756"/>
            <a:ext cx="371913" cy="571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EEADB9-E546-40DE-B2B5-71254E16E7A1}"/>
              </a:ext>
            </a:extLst>
          </p:cNvPr>
          <p:cNvSpPr/>
          <p:nvPr userDrawn="1"/>
        </p:nvSpPr>
        <p:spPr>
          <a:xfrm>
            <a:off x="906905" y="473485"/>
            <a:ext cx="50641" cy="272764"/>
          </a:xfrm>
          <a:prstGeom prst="rect">
            <a:avLst/>
          </a:prstGeom>
          <a:solidFill>
            <a:srgbClr val="B9A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264;p2">
            <a:extLst>
              <a:ext uri="{FF2B5EF4-FFF2-40B4-BE49-F238E27FC236}">
                <a16:creationId xmlns:a16="http://schemas.microsoft.com/office/drawing/2014/main" id="{38A7A1FB-42D7-461A-9672-9FCC12B556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4263" y="1115395"/>
            <a:ext cx="7772400" cy="392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9" name="Google Shape;10;p20">
            <a:extLst>
              <a:ext uri="{FF2B5EF4-FFF2-40B4-BE49-F238E27FC236}">
                <a16:creationId xmlns:a16="http://schemas.microsoft.com/office/drawing/2014/main" id="{A6CB2AE5-8C4D-4052-AA75-0622818D0D1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3339" y="316912"/>
            <a:ext cx="7768084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81862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47">
            <a:extLst>
              <a:ext uri="{FF2B5EF4-FFF2-40B4-BE49-F238E27FC236}">
                <a16:creationId xmlns:a16="http://schemas.microsoft.com/office/drawing/2014/main" id="{4C1F78E6-96A6-4636-9415-8D06BDEF212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523" r="534"/>
          <a:stretch/>
        </p:blipFill>
        <p:spPr>
          <a:xfrm>
            <a:off x="1" y="-67501"/>
            <a:ext cx="9213075" cy="58832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3;p47">
            <a:extLst>
              <a:ext uri="{FF2B5EF4-FFF2-40B4-BE49-F238E27FC236}">
                <a16:creationId xmlns:a16="http://schemas.microsoft.com/office/drawing/2014/main" id="{1C8CC384-1106-43F0-970C-36C1B6337F3A}"/>
              </a:ext>
            </a:extLst>
          </p:cNvPr>
          <p:cNvSpPr/>
          <p:nvPr userDrawn="1"/>
        </p:nvSpPr>
        <p:spPr>
          <a:xfrm>
            <a:off x="-4124" y="-67500"/>
            <a:ext cx="9217200" cy="5883300"/>
          </a:xfrm>
          <a:prstGeom prst="rect">
            <a:avLst/>
          </a:prstGeom>
          <a:solidFill>
            <a:srgbClr val="6A0A1F">
              <a:alpha val="84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87;p47">
            <a:extLst>
              <a:ext uri="{FF2B5EF4-FFF2-40B4-BE49-F238E27FC236}">
                <a16:creationId xmlns:a16="http://schemas.microsoft.com/office/drawing/2014/main" id="{F90C5186-1B56-4D69-BFA9-50D0862E4B8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;p46">
            <a:extLst>
              <a:ext uri="{FF2B5EF4-FFF2-40B4-BE49-F238E27FC236}">
                <a16:creationId xmlns:a16="http://schemas.microsoft.com/office/drawing/2014/main" id="{21C5A0CC-D8A3-4A16-B69D-D6A706F287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17036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: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9;p48">
            <a:extLst>
              <a:ext uri="{FF2B5EF4-FFF2-40B4-BE49-F238E27FC236}">
                <a16:creationId xmlns:a16="http://schemas.microsoft.com/office/drawing/2014/main" id="{00AC0B3C-2ABB-466D-9E56-020B41952AB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5597"/>
          <a:stretch/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7;p46">
            <a:extLst>
              <a:ext uri="{FF2B5EF4-FFF2-40B4-BE49-F238E27FC236}">
                <a16:creationId xmlns:a16="http://schemas.microsoft.com/office/drawing/2014/main" id="{6C2EB110-4EA3-4AA5-9086-BB57E2B5D547}"/>
              </a:ext>
            </a:extLst>
          </p:cNvPr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6A0A1F">
              <a:alpha val="70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0;p48">
            <a:extLst>
              <a:ext uri="{FF2B5EF4-FFF2-40B4-BE49-F238E27FC236}">
                <a16:creationId xmlns:a16="http://schemas.microsoft.com/office/drawing/2014/main" id="{11532835-61B1-4FAD-9C60-84A2CC4C94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1" y="2389833"/>
            <a:ext cx="8520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Condensed"/>
              <a:buNone/>
              <a:defRPr sz="36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6" name="Google Shape;92;p48">
            <a:extLst>
              <a:ext uri="{FF2B5EF4-FFF2-40B4-BE49-F238E27FC236}">
                <a16:creationId xmlns:a16="http://schemas.microsoft.com/office/drawing/2014/main" id="{0BA767CE-3D3E-49E9-B079-05271EFD67E5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571819" y="4612306"/>
            <a:ext cx="2000364" cy="792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779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--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69;p16">
            <a:extLst>
              <a:ext uri="{FF2B5EF4-FFF2-40B4-BE49-F238E27FC236}">
                <a16:creationId xmlns:a16="http://schemas.microsoft.com/office/drawing/2014/main" id="{64CDF120-1D5C-4280-82AA-BFC47B6BFFF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11478" b="45449"/>
          <a:stretch/>
        </p:blipFill>
        <p:spPr>
          <a:xfrm>
            <a:off x="-19875" y="-69575"/>
            <a:ext cx="9163876" cy="25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67;p16">
            <a:extLst>
              <a:ext uri="{FF2B5EF4-FFF2-40B4-BE49-F238E27FC236}">
                <a16:creationId xmlns:a16="http://schemas.microsoft.com/office/drawing/2014/main" id="{639C5BD0-2F5B-427E-B4E4-61EF21927704}"/>
              </a:ext>
            </a:extLst>
          </p:cNvPr>
          <p:cNvSpPr/>
          <p:nvPr userDrawn="1"/>
        </p:nvSpPr>
        <p:spPr>
          <a:xfrm>
            <a:off x="-19875" y="-69575"/>
            <a:ext cx="9163875" cy="2592125"/>
          </a:xfrm>
          <a:prstGeom prst="rect">
            <a:avLst/>
          </a:prstGeom>
          <a:solidFill>
            <a:srgbClr val="6A0A1F">
              <a:alpha val="71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262;p2">
            <a:extLst>
              <a:ext uri="{FF2B5EF4-FFF2-40B4-BE49-F238E27FC236}">
                <a16:creationId xmlns:a16="http://schemas.microsoft.com/office/drawing/2014/main" id="{E4EC7899-ACD9-4C1D-8DAD-AE6AFA3A9C0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9;p50">
            <a:extLst>
              <a:ext uri="{FF2B5EF4-FFF2-40B4-BE49-F238E27FC236}">
                <a16:creationId xmlns:a16="http://schemas.microsoft.com/office/drawing/2014/main" id="{E0CAB352-4089-4CC3-BE52-EDE1B16954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471" y="2650603"/>
            <a:ext cx="3495554" cy="113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6A0A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01;p50">
            <a:extLst>
              <a:ext uri="{FF2B5EF4-FFF2-40B4-BE49-F238E27FC236}">
                <a16:creationId xmlns:a16="http://schemas.microsoft.com/office/drawing/2014/main" id="{A37D28F6-C641-4283-9097-9734A4BCEC6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20821" y="2650603"/>
            <a:ext cx="4672708" cy="246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0A1F"/>
              </a:buClr>
              <a:buSzPts val="1400"/>
              <a:buChar char="●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8286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--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89;p18">
            <a:extLst>
              <a:ext uri="{FF2B5EF4-FFF2-40B4-BE49-F238E27FC236}">
                <a16:creationId xmlns:a16="http://schemas.microsoft.com/office/drawing/2014/main" id="{3E331DB9-22F4-42B1-9550-B1CFAFC83D5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39" t="54831" r="-39" b="16546"/>
          <a:stretch/>
        </p:blipFill>
        <p:spPr>
          <a:xfrm>
            <a:off x="0" y="0"/>
            <a:ext cx="9144000" cy="25861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67;p16">
            <a:extLst>
              <a:ext uri="{FF2B5EF4-FFF2-40B4-BE49-F238E27FC236}">
                <a16:creationId xmlns:a16="http://schemas.microsoft.com/office/drawing/2014/main" id="{195CD9BC-8B42-4B7D-A1C9-C1DB03AD861B}"/>
              </a:ext>
            </a:extLst>
          </p:cNvPr>
          <p:cNvSpPr/>
          <p:nvPr userDrawn="1"/>
        </p:nvSpPr>
        <p:spPr>
          <a:xfrm>
            <a:off x="-19875" y="-5932"/>
            <a:ext cx="9163875" cy="2592125"/>
          </a:xfrm>
          <a:prstGeom prst="rect">
            <a:avLst/>
          </a:prstGeom>
          <a:solidFill>
            <a:srgbClr val="6A0A1F">
              <a:alpha val="71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262;p2">
            <a:extLst>
              <a:ext uri="{FF2B5EF4-FFF2-40B4-BE49-F238E27FC236}">
                <a16:creationId xmlns:a16="http://schemas.microsoft.com/office/drawing/2014/main" id="{ED38818E-89C2-4BA7-873C-35930BF081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9;p50">
            <a:extLst>
              <a:ext uri="{FF2B5EF4-FFF2-40B4-BE49-F238E27FC236}">
                <a16:creationId xmlns:a16="http://schemas.microsoft.com/office/drawing/2014/main" id="{A36C0ECD-EE14-4DF4-B92D-47F39506F1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471" y="2650603"/>
            <a:ext cx="3495554" cy="113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6A0A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" name="Google Shape;101;p50">
            <a:extLst>
              <a:ext uri="{FF2B5EF4-FFF2-40B4-BE49-F238E27FC236}">
                <a16:creationId xmlns:a16="http://schemas.microsoft.com/office/drawing/2014/main" id="{6DE5BB85-F7D4-41A2-B97C-93900483819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20821" y="2650603"/>
            <a:ext cx="4672708" cy="246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0A1F"/>
              </a:buClr>
              <a:buSzPts val="1400"/>
              <a:buChar char="●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9120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--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399;p19">
            <a:extLst>
              <a:ext uri="{FF2B5EF4-FFF2-40B4-BE49-F238E27FC236}">
                <a16:creationId xmlns:a16="http://schemas.microsoft.com/office/drawing/2014/main" id="{97A8EB39-0BF7-4A8A-8DB1-E1CAB4AF8DF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70607" b="10478"/>
          <a:stretch/>
        </p:blipFill>
        <p:spPr>
          <a:xfrm>
            <a:off x="0" y="95"/>
            <a:ext cx="9163875" cy="259159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67;p16">
            <a:extLst>
              <a:ext uri="{FF2B5EF4-FFF2-40B4-BE49-F238E27FC236}">
                <a16:creationId xmlns:a16="http://schemas.microsoft.com/office/drawing/2014/main" id="{EAB6C223-A89F-4F32-85EC-3F23858DA719}"/>
              </a:ext>
            </a:extLst>
          </p:cNvPr>
          <p:cNvSpPr/>
          <p:nvPr userDrawn="1"/>
        </p:nvSpPr>
        <p:spPr>
          <a:xfrm>
            <a:off x="0" y="-434"/>
            <a:ext cx="9163875" cy="2592125"/>
          </a:xfrm>
          <a:prstGeom prst="rect">
            <a:avLst/>
          </a:prstGeom>
          <a:solidFill>
            <a:srgbClr val="6A0A1F">
              <a:alpha val="71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262;p2">
            <a:extLst>
              <a:ext uri="{FF2B5EF4-FFF2-40B4-BE49-F238E27FC236}">
                <a16:creationId xmlns:a16="http://schemas.microsoft.com/office/drawing/2014/main" id="{3DC160D2-AA5F-416B-8302-8789DAE386C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9;p50">
            <a:extLst>
              <a:ext uri="{FF2B5EF4-FFF2-40B4-BE49-F238E27FC236}">
                <a16:creationId xmlns:a16="http://schemas.microsoft.com/office/drawing/2014/main" id="{BEFB49B8-FA0F-4037-85BC-D93A5561CE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471" y="2650603"/>
            <a:ext cx="3495554" cy="113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6A0A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9" name="Google Shape;101;p50">
            <a:extLst>
              <a:ext uri="{FF2B5EF4-FFF2-40B4-BE49-F238E27FC236}">
                <a16:creationId xmlns:a16="http://schemas.microsoft.com/office/drawing/2014/main" id="{C0296030-A601-495E-A829-A9A6799FEAC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20821" y="2650603"/>
            <a:ext cx="4672708" cy="246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0A1F"/>
              </a:buClr>
              <a:buSzPts val="1400"/>
              <a:buChar char="●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8645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V2--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379;p17">
            <a:extLst>
              <a:ext uri="{FF2B5EF4-FFF2-40B4-BE49-F238E27FC236}">
                <a16:creationId xmlns:a16="http://schemas.microsoft.com/office/drawing/2014/main" id="{B465209A-4BC4-403B-BEE1-EAE8C62ECB6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8584" b="28579"/>
          <a:stretch/>
        </p:blipFill>
        <p:spPr>
          <a:xfrm>
            <a:off x="-1" y="-1868"/>
            <a:ext cx="9143925" cy="2592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67;p16">
            <a:extLst>
              <a:ext uri="{FF2B5EF4-FFF2-40B4-BE49-F238E27FC236}">
                <a16:creationId xmlns:a16="http://schemas.microsoft.com/office/drawing/2014/main" id="{B5ADB0E1-3FE8-4B61-A053-EADB698B367D}"/>
              </a:ext>
            </a:extLst>
          </p:cNvPr>
          <p:cNvSpPr/>
          <p:nvPr userDrawn="1"/>
        </p:nvSpPr>
        <p:spPr>
          <a:xfrm>
            <a:off x="0" y="-16606"/>
            <a:ext cx="9144000" cy="2592125"/>
          </a:xfrm>
          <a:prstGeom prst="rect">
            <a:avLst/>
          </a:prstGeom>
          <a:solidFill>
            <a:srgbClr val="6A0A1F">
              <a:alpha val="7100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Google Shape;262;p2">
            <a:extLst>
              <a:ext uri="{FF2B5EF4-FFF2-40B4-BE49-F238E27FC236}">
                <a16:creationId xmlns:a16="http://schemas.microsoft.com/office/drawing/2014/main" id="{FE19D1CE-C690-4D55-BFE6-BA685838D17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9;p50">
            <a:extLst>
              <a:ext uri="{FF2B5EF4-FFF2-40B4-BE49-F238E27FC236}">
                <a16:creationId xmlns:a16="http://schemas.microsoft.com/office/drawing/2014/main" id="{525F8A8B-CBAB-492C-BAE9-2B704D148D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471" y="2650603"/>
            <a:ext cx="3495554" cy="113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6A0A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101;p50">
            <a:extLst>
              <a:ext uri="{FF2B5EF4-FFF2-40B4-BE49-F238E27FC236}">
                <a16:creationId xmlns:a16="http://schemas.microsoft.com/office/drawing/2014/main" id="{DC127046-1173-4850-9C60-C6597F28A61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320821" y="2650603"/>
            <a:ext cx="4672708" cy="2465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0A1F"/>
              </a:buClr>
              <a:buSzPts val="1400"/>
              <a:buChar char="●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747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50"/>
          <p:cNvSpPr txBox="1">
            <a:spLocks noGrp="1"/>
          </p:cNvSpPr>
          <p:nvPr>
            <p:ph type="title"/>
          </p:nvPr>
        </p:nvSpPr>
        <p:spPr>
          <a:xfrm>
            <a:off x="311701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0"/>
          <p:cNvSpPr txBox="1">
            <a:spLocks noGrp="1"/>
          </p:cNvSpPr>
          <p:nvPr>
            <p:ph type="body" idx="1"/>
          </p:nvPr>
        </p:nvSpPr>
        <p:spPr>
          <a:xfrm>
            <a:off x="311701" y="1280528"/>
            <a:ext cx="39999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50"/>
          <p:cNvSpPr txBox="1">
            <a:spLocks noGrp="1"/>
          </p:cNvSpPr>
          <p:nvPr>
            <p:ph type="body" idx="2"/>
          </p:nvPr>
        </p:nvSpPr>
        <p:spPr>
          <a:xfrm>
            <a:off x="4832401" y="1280528"/>
            <a:ext cx="39999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50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3" name="Google Shape;10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300" y="4918420"/>
            <a:ext cx="1400842" cy="63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2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1" name="Google Shape;111;p52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2" name="Google Shape;112;p5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3" name="Google Shape;113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300" y="4918420"/>
            <a:ext cx="1400842" cy="63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700" y="5070820"/>
            <a:ext cx="1400842" cy="636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title"/>
          </p:nvPr>
        </p:nvSpPr>
        <p:spPr>
          <a:xfrm>
            <a:off x="381000" y="308100"/>
            <a:ext cx="7941300" cy="9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A0A1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body" idx="1"/>
          </p:nvPr>
        </p:nvSpPr>
        <p:spPr>
          <a:xfrm>
            <a:off x="609600" y="1133050"/>
            <a:ext cx="7543800" cy="3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96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40E4CAB4-E6FD-47ED-B14C-4CF8DF4BB7B1}"/>
              </a:ext>
            </a:extLst>
          </p:cNvPr>
          <p:cNvSpPr/>
          <p:nvPr userDrawn="1"/>
        </p:nvSpPr>
        <p:spPr>
          <a:xfrm rot="16200000">
            <a:off x="1695071" y="-1732830"/>
            <a:ext cx="5714998" cy="9160338"/>
          </a:xfrm>
          <a:prstGeom prst="rtTriangle">
            <a:avLst/>
          </a:prstGeom>
          <a:solidFill>
            <a:srgbClr val="BDA2A6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62;p2">
            <a:extLst>
              <a:ext uri="{FF2B5EF4-FFF2-40B4-BE49-F238E27FC236}">
                <a16:creationId xmlns:a16="http://schemas.microsoft.com/office/drawing/2014/main" id="{423E3237-8BE7-40E6-B736-F5D6DC1095A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61D5EEB-D2D3-4FD2-833C-1471ED5F7F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90" y="-2756"/>
            <a:ext cx="371913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8754B8-46BF-4DA6-8524-AF65AAF9ECF7}"/>
              </a:ext>
            </a:extLst>
          </p:cNvPr>
          <p:cNvSpPr/>
          <p:nvPr userDrawn="1"/>
        </p:nvSpPr>
        <p:spPr>
          <a:xfrm>
            <a:off x="906905" y="473485"/>
            <a:ext cx="50641" cy="272764"/>
          </a:xfrm>
          <a:prstGeom prst="rect">
            <a:avLst/>
          </a:prstGeom>
          <a:solidFill>
            <a:srgbClr val="B9A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64;p2">
            <a:extLst>
              <a:ext uri="{FF2B5EF4-FFF2-40B4-BE49-F238E27FC236}">
                <a16:creationId xmlns:a16="http://schemas.microsoft.com/office/drawing/2014/main" id="{5AE8BBE8-5444-4BD2-B0CE-A176281CAE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4263" y="1115395"/>
            <a:ext cx="7772400" cy="392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8" name="Google Shape;10;p20">
            <a:extLst>
              <a:ext uri="{FF2B5EF4-FFF2-40B4-BE49-F238E27FC236}">
                <a16:creationId xmlns:a16="http://schemas.microsoft.com/office/drawing/2014/main" id="{2A9B4F0D-3EDC-4DCE-8F61-8A931E993A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3339" y="316912"/>
            <a:ext cx="7768084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736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D605473B-ED84-4CAA-BD4E-FD18451F2142}"/>
              </a:ext>
            </a:extLst>
          </p:cNvPr>
          <p:cNvSpPr/>
          <p:nvPr userDrawn="1"/>
        </p:nvSpPr>
        <p:spPr>
          <a:xfrm rot="5400000">
            <a:off x="1745652" y="-1680273"/>
            <a:ext cx="5714998" cy="9098037"/>
          </a:xfrm>
          <a:prstGeom prst="rtTriangle">
            <a:avLst/>
          </a:prstGeom>
          <a:solidFill>
            <a:srgbClr val="BDA2A6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oogle Shape;262;p2">
            <a:extLst>
              <a:ext uri="{FF2B5EF4-FFF2-40B4-BE49-F238E27FC236}">
                <a16:creationId xmlns:a16="http://schemas.microsoft.com/office/drawing/2014/main" id="{3FF7D91C-512E-4546-B2E2-3032051CF4D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F6D28C2-7A86-47C5-9E1D-6CC576ED15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890" y="-2756"/>
            <a:ext cx="371913" cy="5715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437A22-2BE7-4B6F-96CA-B9CB0C0AE696}"/>
              </a:ext>
            </a:extLst>
          </p:cNvPr>
          <p:cNvSpPr/>
          <p:nvPr userDrawn="1"/>
        </p:nvSpPr>
        <p:spPr>
          <a:xfrm>
            <a:off x="906905" y="473485"/>
            <a:ext cx="50641" cy="272764"/>
          </a:xfrm>
          <a:prstGeom prst="rect">
            <a:avLst/>
          </a:prstGeom>
          <a:solidFill>
            <a:srgbClr val="B9A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264;p2">
            <a:extLst>
              <a:ext uri="{FF2B5EF4-FFF2-40B4-BE49-F238E27FC236}">
                <a16:creationId xmlns:a16="http://schemas.microsoft.com/office/drawing/2014/main" id="{9EB2B733-70C7-4A77-9017-2A9DC4FB02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84263" y="1115395"/>
            <a:ext cx="7772400" cy="3929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85750" indent="-285750">
              <a:buClr>
                <a:srgbClr val="6A0A1F"/>
              </a:buClr>
              <a:buFont typeface="Arial" panose="020B0604020202020204" pitchFamily="34" charset="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indent="0">
              <a:spcAft>
                <a:spcPts val="1600"/>
              </a:spcAft>
              <a:buNone/>
            </a:pPr>
            <a:endParaRPr lang="en-GB" dirty="0"/>
          </a:p>
        </p:txBody>
      </p:sp>
      <p:sp>
        <p:nvSpPr>
          <p:cNvPr id="8" name="Google Shape;10;p20">
            <a:extLst>
              <a:ext uri="{FF2B5EF4-FFF2-40B4-BE49-F238E27FC236}">
                <a16:creationId xmlns:a16="http://schemas.microsoft.com/office/drawing/2014/main" id="{565663D5-286D-46D1-981C-8C06F244CB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3339" y="316912"/>
            <a:ext cx="7768084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3817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375;p6">
            <a:extLst>
              <a:ext uri="{FF2B5EF4-FFF2-40B4-BE49-F238E27FC236}">
                <a16:creationId xmlns:a16="http://schemas.microsoft.com/office/drawing/2014/main" id="{63B076E5-F423-4314-9DDD-29A491D1F2A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50291" t="8378" r="18948" b="4618"/>
          <a:stretch/>
        </p:blipFill>
        <p:spPr>
          <a:xfrm>
            <a:off x="-12265" y="3"/>
            <a:ext cx="2837491" cy="57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54;p4">
            <a:extLst>
              <a:ext uri="{FF2B5EF4-FFF2-40B4-BE49-F238E27FC236}">
                <a16:creationId xmlns:a16="http://schemas.microsoft.com/office/drawing/2014/main" id="{9413A753-F1FA-4ACF-81C4-C50618B5D464}"/>
              </a:ext>
            </a:extLst>
          </p:cNvPr>
          <p:cNvSpPr/>
          <p:nvPr userDrawn="1"/>
        </p:nvSpPr>
        <p:spPr>
          <a:xfrm>
            <a:off x="-15728" y="0"/>
            <a:ext cx="2840952" cy="5753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9F8AE8-441D-4CFA-B522-3AA7496FF11D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0C6AADC-F7D6-4A03-8F05-14F64B3BFDE8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E50D50-81EF-4C3D-9065-04F856CDA40F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76;p32">
            <a:extLst>
              <a:ext uri="{FF2B5EF4-FFF2-40B4-BE49-F238E27FC236}">
                <a16:creationId xmlns:a16="http://schemas.microsoft.com/office/drawing/2014/main" id="{939CC0C0-C909-45AA-A4F7-6FF76EB3FE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A5FEA4A6-9DA4-4A70-98F2-459968397E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3" name="Google Shape;262;p2">
            <a:extLst>
              <a:ext uri="{FF2B5EF4-FFF2-40B4-BE49-F238E27FC236}">
                <a16:creationId xmlns:a16="http://schemas.microsoft.com/office/drawing/2014/main" id="{AD9146D9-F89D-4FF2-AFC8-268AC57F8CC0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7;p32">
            <a:extLst>
              <a:ext uri="{FF2B5EF4-FFF2-40B4-BE49-F238E27FC236}">
                <a16:creationId xmlns:a16="http://schemas.microsoft.com/office/drawing/2014/main" id="{7A5C6ADA-2D0C-4CCA-AD73-C7FDBB550935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357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078;p130">
            <a:extLst>
              <a:ext uri="{FF2B5EF4-FFF2-40B4-BE49-F238E27FC236}">
                <a16:creationId xmlns:a16="http://schemas.microsoft.com/office/drawing/2014/main" id="{7CE7971F-01EA-4CB5-983D-950BEFD86A3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l="60455" t="3166" r="12307" b="3156"/>
          <a:stretch/>
        </p:blipFill>
        <p:spPr>
          <a:xfrm>
            <a:off x="-1" y="0"/>
            <a:ext cx="2825225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54;p4">
            <a:extLst>
              <a:ext uri="{FF2B5EF4-FFF2-40B4-BE49-F238E27FC236}">
                <a16:creationId xmlns:a16="http://schemas.microsoft.com/office/drawing/2014/main" id="{0130402C-3CD5-43E9-ABA9-FAF44D0988D6}"/>
              </a:ext>
            </a:extLst>
          </p:cNvPr>
          <p:cNvSpPr/>
          <p:nvPr userDrawn="1"/>
        </p:nvSpPr>
        <p:spPr>
          <a:xfrm>
            <a:off x="-15728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C2A871-B7DF-405B-BFDD-37275B01A965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2CD792-79E1-4B78-A3BF-B46D6DCD1FA8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DA7F18-3A31-4D10-B16F-CA5906F70499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76;p32">
            <a:extLst>
              <a:ext uri="{FF2B5EF4-FFF2-40B4-BE49-F238E27FC236}">
                <a16:creationId xmlns:a16="http://schemas.microsoft.com/office/drawing/2014/main" id="{C018BF32-C004-46B6-A5DC-F74D1958CB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8A61C892-61EC-4DD1-87E9-FC49AE8B94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3" name="Google Shape;262;p2">
            <a:extLst>
              <a:ext uri="{FF2B5EF4-FFF2-40B4-BE49-F238E27FC236}">
                <a16:creationId xmlns:a16="http://schemas.microsoft.com/office/drawing/2014/main" id="{03CB9472-2963-4531-B90B-7E6AB6D2DCB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7;p32">
            <a:extLst>
              <a:ext uri="{FF2B5EF4-FFF2-40B4-BE49-F238E27FC236}">
                <a16:creationId xmlns:a16="http://schemas.microsoft.com/office/drawing/2014/main" id="{DA656C74-2C48-4A7A-BC9D-1AA5B67BEACC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156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575;p80">
            <a:extLst>
              <a:ext uri="{FF2B5EF4-FFF2-40B4-BE49-F238E27FC236}">
                <a16:creationId xmlns:a16="http://schemas.microsoft.com/office/drawing/2014/main" id="{8D71F2DF-6986-4D7E-B800-1B4F10A614A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504" y="0"/>
            <a:ext cx="2834578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ED68674C-C8BB-441D-90F8-04E1B3FFBAEA}"/>
              </a:ext>
            </a:extLst>
          </p:cNvPr>
          <p:cNvSpPr/>
          <p:nvPr userDrawn="1"/>
        </p:nvSpPr>
        <p:spPr>
          <a:xfrm>
            <a:off x="-16878" y="0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F0B96A5-BF52-46F8-9EC7-2C3C2C87A10A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902602-C026-4B87-A061-C98445F2C145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5804A18-FC45-4F87-8989-CEF89EC254DE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76;p32">
            <a:extLst>
              <a:ext uri="{FF2B5EF4-FFF2-40B4-BE49-F238E27FC236}">
                <a16:creationId xmlns:a16="http://schemas.microsoft.com/office/drawing/2014/main" id="{D2F0119F-11F4-4509-8BD9-3090B890BF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57C68BFB-DB96-4139-A536-5DB3F080D2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3" name="Google Shape;262;p2">
            <a:extLst>
              <a:ext uri="{FF2B5EF4-FFF2-40B4-BE49-F238E27FC236}">
                <a16:creationId xmlns:a16="http://schemas.microsoft.com/office/drawing/2014/main" id="{B7371EAC-6A91-4903-8A44-C0DCFE41D49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77;p32">
            <a:extLst>
              <a:ext uri="{FF2B5EF4-FFF2-40B4-BE49-F238E27FC236}">
                <a16:creationId xmlns:a16="http://schemas.microsoft.com/office/drawing/2014/main" id="{D1739FB6-ADBF-4DF6-8731-0261D30E46FD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7613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622;p7">
            <a:extLst>
              <a:ext uri="{FF2B5EF4-FFF2-40B4-BE49-F238E27FC236}">
                <a16:creationId xmlns:a16="http://schemas.microsoft.com/office/drawing/2014/main" id="{760724A6-771E-46AB-83E4-9C13C8594D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840952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54;p4">
            <a:extLst>
              <a:ext uri="{FF2B5EF4-FFF2-40B4-BE49-F238E27FC236}">
                <a16:creationId xmlns:a16="http://schemas.microsoft.com/office/drawing/2014/main" id="{FAB35E27-B9C0-45C9-ABFE-B13D85336175}"/>
              </a:ext>
            </a:extLst>
          </p:cNvPr>
          <p:cNvSpPr/>
          <p:nvPr userDrawn="1"/>
        </p:nvSpPr>
        <p:spPr>
          <a:xfrm>
            <a:off x="0" y="4195"/>
            <a:ext cx="2840952" cy="5715000"/>
          </a:xfrm>
          <a:prstGeom prst="rect">
            <a:avLst/>
          </a:prstGeom>
          <a:solidFill>
            <a:srgbClr val="6A0A1F">
              <a:alpha val="74000"/>
            </a:srgbClr>
          </a:solidFill>
          <a:ln>
            <a:noFill/>
          </a:ln>
        </p:spPr>
        <p:txBody>
          <a:bodyPr spcFirstLastPara="1" wrap="square" lIns="91427" tIns="91427" rIns="91427" bIns="91427" anchor="ctr" anchorCtr="0">
            <a:noAutofit/>
          </a:bodyPr>
          <a:lstStyle/>
          <a:p>
            <a:pPr>
              <a:buSzPts val="1400"/>
            </a:pPr>
            <a:endParaRPr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1BB500-61DD-45A3-BD05-E03D8E2AD502}"/>
              </a:ext>
            </a:extLst>
          </p:cNvPr>
          <p:cNvCxnSpPr>
            <a:cxnSpLocks/>
          </p:cNvCxnSpPr>
          <p:nvPr userDrawn="1"/>
        </p:nvCxnSpPr>
        <p:spPr>
          <a:xfrm>
            <a:off x="145178" y="0"/>
            <a:ext cx="10652" cy="5384800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E92DF2A-570D-441E-869E-BDBC17C70080}"/>
              </a:ext>
            </a:extLst>
          </p:cNvPr>
          <p:cNvCxnSpPr/>
          <p:nvPr userDrawn="1"/>
        </p:nvCxnSpPr>
        <p:spPr>
          <a:xfrm flipH="1">
            <a:off x="66352" y="5384809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7B574A-4B4F-4687-A8B5-161D1172C352}"/>
              </a:ext>
            </a:extLst>
          </p:cNvPr>
          <p:cNvCxnSpPr/>
          <p:nvPr userDrawn="1"/>
        </p:nvCxnSpPr>
        <p:spPr>
          <a:xfrm flipH="1">
            <a:off x="49928" y="5515682"/>
            <a:ext cx="190500" cy="153035"/>
          </a:xfrm>
          <a:prstGeom prst="line">
            <a:avLst/>
          </a:prstGeom>
          <a:ln>
            <a:solidFill>
              <a:schemeClr val="bg1">
                <a:alpha val="3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76;p32">
            <a:extLst>
              <a:ext uri="{FF2B5EF4-FFF2-40B4-BE49-F238E27FC236}">
                <a16:creationId xmlns:a16="http://schemas.microsoft.com/office/drawing/2014/main" id="{1780D550-CF3B-4342-ACF2-A3F5629F9D8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885" y="1041135"/>
            <a:ext cx="24996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30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 dirty="0"/>
          </a:p>
        </p:txBody>
      </p:sp>
      <p:sp>
        <p:nvSpPr>
          <p:cNvPr id="10" name="Google Shape;177;p32">
            <a:extLst>
              <a:ext uri="{FF2B5EF4-FFF2-40B4-BE49-F238E27FC236}">
                <a16:creationId xmlns:a16="http://schemas.microsoft.com/office/drawing/2014/main" id="{58FDA959-28B2-4A21-B1C0-D4FED03E97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171746" y="1118399"/>
            <a:ext cx="5387700" cy="394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18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pic>
        <p:nvPicPr>
          <p:cNvPr id="11" name="Google Shape;262;p2">
            <a:extLst>
              <a:ext uri="{FF2B5EF4-FFF2-40B4-BE49-F238E27FC236}">
                <a16:creationId xmlns:a16="http://schemas.microsoft.com/office/drawing/2014/main" id="{16CB6F2D-764B-4BCE-A442-249E8C6F9D5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7620300" y="5116540"/>
            <a:ext cx="1400842" cy="636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77;p32">
            <a:extLst>
              <a:ext uri="{FF2B5EF4-FFF2-40B4-BE49-F238E27FC236}">
                <a16:creationId xmlns:a16="http://schemas.microsoft.com/office/drawing/2014/main" id="{BFDFAB56-44EF-4F4E-8E32-C14EC28B361F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3171746" y="481715"/>
            <a:ext cx="5387700" cy="53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5400" lvl="0" indent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666666"/>
              </a:buClr>
              <a:buSzPts val="3200"/>
              <a:buFont typeface="Open Sans"/>
              <a:buNone/>
              <a:defRPr sz="2000" b="1">
                <a:solidFill>
                  <a:srgbClr val="6A0A1F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Open Sans"/>
                <a:sym typeface="Open Sans"/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666666"/>
              </a:buClr>
              <a:buSzPts val="24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–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»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66666"/>
              </a:buClr>
              <a:buSzPts val="2000"/>
              <a:buFont typeface="Open Sans"/>
              <a:buChar char="•"/>
              <a:defRPr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891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311701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311701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20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12" r:id="rId2"/>
    <p:sldLayoutId id="2147483725" r:id="rId3"/>
    <p:sldLayoutId id="2147483702" r:id="rId4"/>
    <p:sldLayoutId id="2147483718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3" r:id="rId16"/>
    <p:sldLayoutId id="2147483704" r:id="rId17"/>
    <p:sldLayoutId id="2147483705" r:id="rId18"/>
    <p:sldLayoutId id="2147483722" r:id="rId19"/>
    <p:sldLayoutId id="2147483723" r:id="rId20"/>
    <p:sldLayoutId id="2147483724" r:id="rId21"/>
    <p:sldLayoutId id="2147483708" r:id="rId22"/>
    <p:sldLayoutId id="2147483706" r:id="rId23"/>
    <p:sldLayoutId id="2147483707" r:id="rId24"/>
    <p:sldLayoutId id="2147483709" r:id="rId25"/>
    <p:sldLayoutId id="2147483710" r:id="rId26"/>
    <p:sldLayoutId id="2147483711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9" r:id="rId33"/>
    <p:sldLayoutId id="2147483720" r:id="rId34"/>
    <p:sldLayoutId id="2147483721" r:id="rId35"/>
    <p:sldLayoutId id="2147483663" r:id="rId36"/>
    <p:sldLayoutId id="2147483665" r:id="rId37"/>
    <p:sldLayoutId id="2147483728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mc/articles/PMC3512571/pdf/nihms239534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GB" sz="3600" dirty="0"/>
              <a:t>Study Design Considerations For </a:t>
            </a:r>
            <a:r>
              <a:rPr lang="en-GB" sz="3600" dirty="0" err="1"/>
              <a:t>Biotechs</a:t>
            </a:r>
            <a:endParaRPr sz="3600" dirty="0"/>
          </a:p>
        </p:txBody>
      </p:sp>
      <p:pic>
        <p:nvPicPr>
          <p:cNvPr id="4" name="Google Shape;307;p1">
            <a:extLst>
              <a:ext uri="{FF2B5EF4-FFF2-40B4-BE49-F238E27FC236}">
                <a16:creationId xmlns:a16="http://schemas.microsoft.com/office/drawing/2014/main" id="{53D8101F-0A5F-4B38-A326-178719915C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7433" y="1451517"/>
            <a:ext cx="3529134" cy="13983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6;p1">
            <a:extLst>
              <a:ext uri="{FF2B5EF4-FFF2-40B4-BE49-F238E27FC236}">
                <a16:creationId xmlns:a16="http://schemas.microsoft.com/office/drawing/2014/main" id="{299E2687-E042-6ED1-0698-714A7A8A2BD1}"/>
              </a:ext>
            </a:extLst>
          </p:cNvPr>
          <p:cNvSpPr txBox="1">
            <a:spLocks/>
          </p:cNvSpPr>
          <p:nvPr/>
        </p:nvSpPr>
        <p:spPr>
          <a:xfrm>
            <a:off x="0" y="4136643"/>
            <a:ext cx="9324745" cy="15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1" i="0" u="none" strike="noStrike" cap="none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5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GB" sz="2000" dirty="0"/>
              <a:t>Stephen Corson</a:t>
            </a:r>
          </a:p>
          <a:p>
            <a:pPr algn="l"/>
            <a:r>
              <a:rPr lang="en-GB" sz="2000" dirty="0"/>
              <a:t>stephen.corson@phastar.com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A3BF0D-C264-D8BE-943E-56708311E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EF8D0-62A0-7F89-CBC2-A786E16DA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39" y="1405053"/>
            <a:ext cx="7400061" cy="343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3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6910D-05BA-83DC-7B9C-39F6B75A9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 - Components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39348-5F84-F17D-C48E-2747DED4A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091" y="953212"/>
            <a:ext cx="8096271" cy="4108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7E236F-A9D9-BBD6-74A5-B8AEEA1D3C57}"/>
              </a:ext>
            </a:extLst>
          </p:cNvPr>
          <p:cNvSpPr txBox="1"/>
          <p:nvPr/>
        </p:nvSpPr>
        <p:spPr>
          <a:xfrm>
            <a:off x="973339" y="5159298"/>
            <a:ext cx="634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Intercurrent Events: Events occurring after treatment initiation that impact interpretation or whether or not we are able to collect measurements for the clinical question of interest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14178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DC0B26-EC12-7698-54BC-FDCBC1F3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32" y="4910309"/>
            <a:ext cx="5980536" cy="5650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CC002-8836-4CFD-B4D1-FD94D8748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b="1" dirty="0"/>
              <a:t>Treatment policy strategy</a:t>
            </a:r>
            <a:r>
              <a:rPr lang="en-GB" sz="1600" dirty="0"/>
              <a:t> – assume the occurrence of the intercurrent event is irrelevant in defining the treatment effect of interest</a:t>
            </a:r>
          </a:p>
          <a:p>
            <a:endParaRPr lang="en-GB" sz="1600" b="1" dirty="0"/>
          </a:p>
          <a:p>
            <a:endParaRPr lang="en-GB" sz="1600" b="1" dirty="0"/>
          </a:p>
          <a:p>
            <a:endParaRPr lang="en-GB" sz="1600" b="1" dirty="0"/>
          </a:p>
          <a:p>
            <a:r>
              <a:rPr lang="en-GB" sz="1600" b="1" dirty="0"/>
              <a:t>Hypothetical strategy </a:t>
            </a:r>
            <a:r>
              <a:rPr lang="en-GB" sz="1600" dirty="0"/>
              <a:t>– reflects a scenario in which the intercurrent event would not occur</a:t>
            </a:r>
          </a:p>
          <a:p>
            <a:endParaRPr lang="en-GB" sz="1600" b="1" dirty="0"/>
          </a:p>
          <a:p>
            <a:endParaRPr lang="en-GB" sz="1600" b="1" dirty="0"/>
          </a:p>
          <a:p>
            <a:endParaRPr lang="en-GB" sz="1600" b="1" dirty="0"/>
          </a:p>
          <a:p>
            <a:r>
              <a:rPr lang="en-GB" sz="1600" b="1" dirty="0"/>
              <a:t>Composite variable strategy</a:t>
            </a:r>
            <a:r>
              <a:rPr lang="en-GB" sz="1600" dirty="0"/>
              <a:t> – the intercurrent event is considered informative about the patient’s outcome and is incorporated into the variable definition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A55FA-22E6-400C-BFDB-3B6D8559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 - Strategies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8A87C-A09A-2282-2341-02A4BDDEB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898" y="3216502"/>
            <a:ext cx="5272204" cy="560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38DA36-6602-7909-4C04-D2B48E94E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764" y="1859415"/>
            <a:ext cx="5565234" cy="61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2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A829F9-EE32-8477-4C6B-38D20DEBD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 - Example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439E84E-7F77-D0B8-B8B4-1C14D6504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250" y="1116013"/>
            <a:ext cx="4037067" cy="3929062"/>
          </a:xfrm>
        </p:spPr>
        <p:txBody>
          <a:bodyPr/>
          <a:lstStyle/>
          <a:p>
            <a:pPr marL="1143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dirty="0"/>
              <a:t>What is the difference between means in</a:t>
            </a:r>
            <a:br>
              <a:rPr lang="en-GB" sz="1600" dirty="0"/>
            </a:br>
            <a:endParaRPr lang="en-GB" sz="1600" dirty="0"/>
          </a:p>
          <a:p>
            <a:pPr marL="1143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dirty="0"/>
              <a:t>change from baseline HbA1c after 26 weeks</a:t>
            </a:r>
            <a:br>
              <a:rPr lang="en-GB" sz="1600" dirty="0"/>
            </a:br>
            <a:br>
              <a:rPr lang="en-GB" sz="1600" dirty="0"/>
            </a:br>
            <a:r>
              <a:rPr lang="en-GB" sz="1600" dirty="0"/>
              <a:t>in patients with Type 2 diabetes,</a:t>
            </a:r>
            <a:br>
              <a:rPr lang="en-GB" sz="1600" dirty="0"/>
            </a:br>
            <a:br>
              <a:rPr lang="en-GB" sz="1600" dirty="0"/>
            </a:br>
            <a:r>
              <a:rPr lang="en-GB" sz="1600" dirty="0"/>
              <a:t>treated with oral </a:t>
            </a:r>
            <a:r>
              <a:rPr lang="en-GB" sz="1600" dirty="0" err="1"/>
              <a:t>semaglutide</a:t>
            </a:r>
            <a:r>
              <a:rPr lang="en-GB" sz="1600" dirty="0"/>
              <a:t> 14mg vs placebo </a:t>
            </a:r>
          </a:p>
          <a:p>
            <a:pPr marL="114300" indent="0">
              <a:lnSpc>
                <a:spcPct val="100000"/>
              </a:lnSpc>
              <a:spcAft>
                <a:spcPts val="600"/>
              </a:spcAft>
              <a:buNone/>
            </a:pPr>
            <a:endParaRPr lang="en-GB" sz="1600" b="1" u="sng" dirty="0">
              <a:solidFill>
                <a:srgbClr val="7030A0"/>
              </a:solidFill>
            </a:endParaRPr>
          </a:p>
          <a:p>
            <a:pPr marL="11430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GB" sz="1600" b="1" u="sng" dirty="0">
                <a:solidFill>
                  <a:srgbClr val="7030A0"/>
                </a:solidFill>
              </a:rPr>
              <a:t>irrespective of adherence to treatment and with use of rescue medication as required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85D4F1-B539-F25C-B6DE-38A4DB4085F1}"/>
              </a:ext>
            </a:extLst>
          </p:cNvPr>
          <p:cNvGrpSpPr/>
          <p:nvPr/>
        </p:nvGrpSpPr>
        <p:grpSpPr>
          <a:xfrm>
            <a:off x="4926724" y="1122489"/>
            <a:ext cx="3568390" cy="584775"/>
            <a:chOff x="3932663" y="1427356"/>
            <a:chExt cx="3568390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0A0435-6FD1-36CB-057E-2040A4F02BC8}"/>
                </a:ext>
              </a:extLst>
            </p:cNvPr>
            <p:cNvSpPr txBox="1"/>
            <p:nvPr/>
          </p:nvSpPr>
          <p:spPr>
            <a:xfrm>
              <a:off x="5307980" y="1427356"/>
              <a:ext cx="2193073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595959"/>
                  </a:solidFill>
                  <a:latin typeface="Open Sans"/>
                  <a:ea typeface="Open Sans"/>
                  <a:cs typeface="Open Sans"/>
                  <a:sym typeface="Open Sans"/>
                </a:rPr>
                <a:t> Population-level summary measure</a:t>
              </a:r>
              <a:endParaRPr lang="en-GB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75CBC0C-7799-7B54-6B42-CB1A667F9B72}"/>
                </a:ext>
              </a:extLst>
            </p:cNvPr>
            <p:cNvCxnSpPr>
              <a:stCxn id="6" idx="1"/>
            </p:cNvCxnSpPr>
            <p:nvPr/>
          </p:nvCxnSpPr>
          <p:spPr>
            <a:xfrm flipH="1" flipV="1">
              <a:off x="3932663" y="1702420"/>
              <a:ext cx="1375317" cy="173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20C6D40-6514-FAFA-8C55-953368DB153A}"/>
              </a:ext>
            </a:extLst>
          </p:cNvPr>
          <p:cNvGrpSpPr/>
          <p:nvPr/>
        </p:nvGrpSpPr>
        <p:grpSpPr>
          <a:xfrm>
            <a:off x="4985620" y="1992223"/>
            <a:ext cx="2199096" cy="338554"/>
            <a:chOff x="3903265" y="1403570"/>
            <a:chExt cx="3578190" cy="33855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5F3FAD-2834-DA0E-5C0B-91CDDFE46065}"/>
                </a:ext>
              </a:extLst>
            </p:cNvPr>
            <p:cNvSpPr txBox="1"/>
            <p:nvPr/>
          </p:nvSpPr>
          <p:spPr>
            <a:xfrm>
              <a:off x="5288381" y="1403570"/>
              <a:ext cx="2193074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595959"/>
                  </a:solidFill>
                  <a:latin typeface="Open Sans"/>
                  <a:ea typeface="Open Sans"/>
                  <a:cs typeface="Open Sans"/>
                  <a:sym typeface="Open Sans"/>
                </a:rPr>
                <a:t> Endpoint</a:t>
              </a:r>
              <a:endParaRPr lang="en-GB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0AA99A7-7D20-F2C1-2FFF-00460081101A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3903265" y="1572847"/>
              <a:ext cx="138511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901BD7-A82C-CAF1-2F49-385F3D5BEE1F}"/>
              </a:ext>
            </a:extLst>
          </p:cNvPr>
          <p:cNvGrpSpPr/>
          <p:nvPr/>
        </p:nvGrpSpPr>
        <p:grpSpPr>
          <a:xfrm>
            <a:off x="4572000" y="2628311"/>
            <a:ext cx="3514235" cy="338554"/>
            <a:chOff x="3986818" y="1427356"/>
            <a:chExt cx="3514235" cy="33855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8E3C05-40BC-E5E5-B006-1C18C7769E1E}"/>
                </a:ext>
              </a:extLst>
            </p:cNvPr>
            <p:cNvSpPr txBox="1"/>
            <p:nvPr/>
          </p:nvSpPr>
          <p:spPr>
            <a:xfrm>
              <a:off x="5307980" y="1427356"/>
              <a:ext cx="219307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595959"/>
                  </a:solidFill>
                  <a:latin typeface="Open Sans"/>
                  <a:ea typeface="Open Sans"/>
                  <a:cs typeface="Open Sans"/>
                  <a:sym typeface="Open Sans"/>
                </a:rPr>
                <a:t> Population</a:t>
              </a:r>
              <a:endParaRPr lang="en-GB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56A57B3-8B27-A80E-40D1-DF25E3EE3950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3986818" y="1596633"/>
              <a:ext cx="1321162" cy="524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2124E2-9FCB-1A4D-5E48-90D9418C0ED7}"/>
              </a:ext>
            </a:extLst>
          </p:cNvPr>
          <p:cNvGrpSpPr/>
          <p:nvPr/>
        </p:nvGrpSpPr>
        <p:grpSpPr>
          <a:xfrm>
            <a:off x="4926725" y="3114108"/>
            <a:ext cx="3568389" cy="584775"/>
            <a:chOff x="3932664" y="1427356"/>
            <a:chExt cx="3568389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F2174A-1BA6-E76B-82C1-0574C0D4DD54}"/>
                </a:ext>
              </a:extLst>
            </p:cNvPr>
            <p:cNvSpPr txBox="1"/>
            <p:nvPr/>
          </p:nvSpPr>
          <p:spPr>
            <a:xfrm>
              <a:off x="5307980" y="1427356"/>
              <a:ext cx="2193073" cy="5847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595959"/>
                  </a:solidFill>
                  <a:latin typeface="Open Sans"/>
                  <a:ea typeface="Open Sans"/>
                  <a:cs typeface="Open Sans"/>
                  <a:sym typeface="Open Sans"/>
                </a:rPr>
                <a:t> Treatment conditions</a:t>
              </a:r>
              <a:endParaRPr lang="en-GB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4843363-3191-38DD-0382-6BF82FF84992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3932664" y="1702420"/>
              <a:ext cx="1375316" cy="173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036861-7E9F-C7D9-E109-EBEE2AE3BF41}"/>
              </a:ext>
            </a:extLst>
          </p:cNvPr>
          <p:cNvGrpSpPr/>
          <p:nvPr/>
        </p:nvGrpSpPr>
        <p:grpSpPr>
          <a:xfrm>
            <a:off x="4727116" y="4219977"/>
            <a:ext cx="3567372" cy="584775"/>
            <a:chOff x="4133623" y="1427356"/>
            <a:chExt cx="3367430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789C729-43E0-BBEA-40E9-582B9FC4B961}"/>
                </a:ext>
              </a:extLst>
            </p:cNvPr>
            <p:cNvSpPr txBox="1"/>
            <p:nvPr/>
          </p:nvSpPr>
          <p:spPr>
            <a:xfrm>
              <a:off x="5307980" y="1427356"/>
              <a:ext cx="2193073" cy="584775"/>
            </a:xfrm>
            <a:prstGeom prst="rect">
              <a:avLst/>
            </a:prstGeom>
            <a:noFill/>
            <a:ln w="19050">
              <a:solidFill>
                <a:srgbClr val="7030A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7030A0"/>
                  </a:solidFill>
                  <a:latin typeface="Open Sans"/>
                  <a:ea typeface="Open Sans"/>
                  <a:cs typeface="Open Sans"/>
                  <a:sym typeface="Open Sans"/>
                </a:rPr>
                <a:t> Intercurrent event strategy</a:t>
              </a:r>
              <a:endParaRPr lang="en-GB" b="1" dirty="0">
                <a:solidFill>
                  <a:srgbClr val="7030A0"/>
                </a:solidFill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AD4C7B2-F0AB-486F-7905-DD349EE916B1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 flipV="1">
              <a:off x="4133623" y="1719743"/>
              <a:ext cx="1174357" cy="1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1730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6E76-C1AE-8681-EE14-152ACC87C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2: Overview of Randomization</a:t>
            </a:r>
          </a:p>
        </p:txBody>
      </p:sp>
    </p:spTree>
    <p:extLst>
      <p:ext uri="{BB962C8B-B14F-4D97-AF65-F5344CB8AC3E}">
        <p14:creationId xmlns:p14="http://schemas.microsoft.com/office/powerpoint/2010/main" val="2600348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FC288-F018-8ED0-81CE-F53971B948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100" dirty="0">
                <a:solidFill>
                  <a:schemeClr val="tx1"/>
                </a:solidFill>
              </a:rPr>
              <a:t>A process of assigning subjects to treatment arms in a way that minimizes the differences between groups with respect to known or unknown baseline variables (ICH E10)</a:t>
            </a:r>
          </a:p>
          <a:p>
            <a:endParaRPr lang="en-GB" sz="2100" dirty="0">
              <a:solidFill>
                <a:schemeClr val="tx1"/>
              </a:solidFill>
            </a:endParaRPr>
          </a:p>
          <a:p>
            <a:r>
              <a:rPr lang="en-GB" sz="2100" dirty="0">
                <a:solidFill>
                  <a:schemeClr val="tx1"/>
                </a:solidFill>
              </a:rPr>
              <a:t>Randomization provides a sound basis for statistical inference</a:t>
            </a:r>
          </a:p>
          <a:p>
            <a:pPr lvl="1"/>
            <a:r>
              <a:rPr lang="en-GB" sz="2100" dirty="0">
                <a:solidFill>
                  <a:schemeClr val="tx1"/>
                </a:solidFill>
              </a:rPr>
              <a:t>Analysis of trial and generalizing to the population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9F7655-02C5-783D-7148-8BC2A57FA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Randomization</a:t>
            </a:r>
          </a:p>
        </p:txBody>
      </p:sp>
    </p:spTree>
    <p:extLst>
      <p:ext uri="{BB962C8B-B14F-4D97-AF65-F5344CB8AC3E}">
        <p14:creationId xmlns:p14="http://schemas.microsoft.com/office/powerpoint/2010/main" val="315082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759ACB-A830-8967-1AD6-F4C5D4498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 of Randomization</a:t>
            </a:r>
          </a:p>
        </p:txBody>
      </p:sp>
      <p:pic>
        <p:nvPicPr>
          <p:cNvPr id="4" name="Picture 2" descr="Randomization -">
            <a:extLst>
              <a:ext uri="{FF2B5EF4-FFF2-40B4-BE49-F238E27FC236}">
                <a16:creationId xmlns:a16="http://schemas.microsoft.com/office/drawing/2014/main" id="{08E577D0-B173-E52D-77EA-85A3CDEE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84" y="1053878"/>
            <a:ext cx="1944216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8E311-12B6-2AE2-3200-79956596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528" y="1053878"/>
            <a:ext cx="2496872" cy="216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3A6648-5DF2-933A-D303-6192CA659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943" y="953212"/>
            <a:ext cx="3377940" cy="25361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C4B9C-BF97-7856-A8FA-6CA4FC490FB2}"/>
              </a:ext>
            </a:extLst>
          </p:cNvPr>
          <p:cNvSpPr txBox="1"/>
          <p:nvPr/>
        </p:nvSpPr>
        <p:spPr>
          <a:xfrm>
            <a:off x="858884" y="2222810"/>
            <a:ext cx="19442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Simple:</a:t>
            </a:r>
            <a:br>
              <a:rPr lang="en-GB" dirty="0"/>
            </a:br>
            <a:r>
              <a:rPr lang="en-GB" dirty="0">
                <a:solidFill>
                  <a:schemeClr val="tx1"/>
                </a:solidFill>
              </a:rPr>
              <a:t>M</a:t>
            </a:r>
            <a:r>
              <a:rPr lang="en-GB" sz="1400" dirty="0">
                <a:solidFill>
                  <a:schemeClr val="tx1"/>
                </a:solidFill>
              </a:rPr>
              <a:t>akes each new treatment allocation without considering those already made (e.g., coin toss, sealed envelopes)</a:t>
            </a:r>
          </a:p>
          <a:p>
            <a:endParaRPr lang="en-GB" b="1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Easy to implement– can lead to small inequalities between groups which may be an issue for small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E38DB8-1BE5-A10F-B002-5B7D3ABD3412}"/>
              </a:ext>
            </a:extLst>
          </p:cNvPr>
          <p:cNvSpPr txBox="1"/>
          <p:nvPr/>
        </p:nvSpPr>
        <p:spPr>
          <a:xfrm>
            <a:off x="3061528" y="3221163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Block:</a:t>
            </a:r>
            <a:br>
              <a:rPr lang="en-GB" dirty="0"/>
            </a:br>
            <a:r>
              <a:rPr lang="en-GB" dirty="0"/>
              <a:t>M</a:t>
            </a:r>
            <a:r>
              <a:rPr lang="en-GB" sz="1400" dirty="0"/>
              <a:t>akes treatment allocations to active or placebo in blocks of size n so every n</a:t>
            </a:r>
            <a:r>
              <a:rPr lang="en-GB" sz="1400" baseline="30000" dirty="0"/>
              <a:t>th</a:t>
            </a:r>
            <a:r>
              <a:rPr lang="en-GB" sz="1400" dirty="0"/>
              <a:t> subject there are an equal number allocated to each treatment arm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85784-E0B5-299F-4EC4-7DB17A68CA88}"/>
              </a:ext>
            </a:extLst>
          </p:cNvPr>
          <p:cNvSpPr txBox="1"/>
          <p:nvPr/>
        </p:nvSpPr>
        <p:spPr>
          <a:xfrm>
            <a:off x="5682943" y="3366763"/>
            <a:ext cx="194421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00000"/>
              </a:lnSpc>
              <a:spcBef>
                <a:spcPct val="20000"/>
              </a:spcBef>
            </a:pPr>
            <a:r>
              <a:rPr lang="en-GB" b="1" dirty="0"/>
              <a:t>Stratified:</a:t>
            </a:r>
            <a:br>
              <a:rPr lang="en-GB" dirty="0"/>
            </a:br>
            <a:r>
              <a:rPr lang="en-GB" dirty="0"/>
              <a:t>Extends block by balancing both the numbers in each treatment AND a predetermined set of important factors that may impact the study outcomes (e.g., Site, Sex)</a:t>
            </a:r>
          </a:p>
          <a:p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4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404BB6B-D8F3-D3AD-5050-43E6769A5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263" y="1115395"/>
            <a:ext cx="4189904" cy="3929045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Title: </a:t>
            </a:r>
            <a:r>
              <a:rPr lang="en-GB" sz="1400" dirty="0" err="1">
                <a:solidFill>
                  <a:schemeClr val="tx1"/>
                </a:solidFill>
              </a:rPr>
              <a:t>SatCare</a:t>
            </a:r>
            <a:r>
              <a:rPr lang="en-GB" sz="1400" dirty="0">
                <a:solidFill>
                  <a:schemeClr val="tx1"/>
                </a:solidFill>
              </a:rPr>
              <a:t>: Demonstration Project - Remotely supported ultrasound for rural ambulances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Aim: To extend the capabilities of paramedics, allowing live interaction with remotely-based doctors and equipment, and allowing the team to deliver the correct treatment immediately, both at the place of intervention and during transport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 and compare to standard of care</a:t>
            </a:r>
          </a:p>
          <a:p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593E02-B360-E487-13A9-86A5E2E60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from Scientific Study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2F8CC9-3D9E-0835-A9BD-FEBEA23DC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359" y="1115395"/>
            <a:ext cx="3376627" cy="249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B03BE4D-7ACD-65F5-DA1D-C5468041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39" y="3538654"/>
            <a:ext cx="3218833" cy="199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0191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DA67-22D9-55D4-4282-0CEFD181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3: Understanding the Role of Blinding</a:t>
            </a:r>
          </a:p>
        </p:txBody>
      </p:sp>
    </p:spTree>
    <p:extLst>
      <p:ext uri="{BB962C8B-B14F-4D97-AF65-F5344CB8AC3E}">
        <p14:creationId xmlns:p14="http://schemas.microsoft.com/office/powerpoint/2010/main" val="35813847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DFB15-234C-9E38-9B45-C932CE855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263" y="1115395"/>
            <a:ext cx="5513181" cy="3929045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Blinding refers to keeping study participants (i.e., subject),  investigators (e.g., physician) and evaluators unaware of which treatment the subject is receiving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Ensures each subject is treated the same irrespective of what treatment they are receiving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Minimize differences in assessment of subjects, data collection and cleaning, application of analysis methods, interpretation of results and all other aspects of study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446EE9-0364-BA94-B7E0-57E31B5B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the Role of Blinding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B053BD-1EED-5BEF-9C4A-1625751B0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968" y="953212"/>
            <a:ext cx="1838325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B34D5-63C5-6077-4F94-47069D13F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867" y="3048712"/>
            <a:ext cx="19145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98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B8DF4E-FA69-44CE-A343-911F45D4B7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FDA regulations on drugs for human use (21CFR314.126) notes that	: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 “the purpose of conducting clinical investigations of a drug is to </a:t>
            </a:r>
            <a:r>
              <a:rPr lang="en-US" b="1" dirty="0">
                <a:solidFill>
                  <a:schemeClr val="tx1"/>
                </a:solidFill>
              </a:rPr>
              <a:t>distinguish the effect of a drug from other influences</a:t>
            </a:r>
            <a:r>
              <a:rPr lang="en-US" dirty="0">
                <a:solidFill>
                  <a:schemeClr val="tx1"/>
                </a:solidFill>
              </a:rPr>
              <a:t>, such as spontaneous change in the course of disease, placebo effect, or biased observation”, and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“Reports of adequate and well-controlled investigations provide the primary basis for determining whether there is </a:t>
            </a:r>
            <a:r>
              <a:rPr lang="en-US" b="1" dirty="0">
                <a:solidFill>
                  <a:schemeClr val="tx1"/>
                </a:solidFill>
              </a:rPr>
              <a:t>substantial evidence</a:t>
            </a:r>
            <a:r>
              <a:rPr lang="en-US" dirty="0">
                <a:solidFill>
                  <a:schemeClr val="tx1"/>
                </a:solidFill>
              </a:rPr>
              <a:t> to support the claims of effectiveness for new drugs”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913ED1-D28F-42C2-8A14-B4FB0C332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7014F5-E860-E88D-B4A9-C0AF8F7A94F5}"/>
              </a:ext>
            </a:extLst>
          </p:cNvPr>
          <p:cNvSpPr txBox="1"/>
          <p:nvPr/>
        </p:nvSpPr>
        <p:spPr>
          <a:xfrm>
            <a:off x="973339" y="5206623"/>
            <a:ext cx="51890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/>
              <a:t>https://www.accessdata.fda.gov/scripts/cdrh/cfdocs/cfCFR/CFRSearch.cfm?fr=314.126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806158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AC8C5D-E87A-7F7F-B8EE-DA6ABA24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the Role of Blinding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A21B5-D21B-61DD-D65B-710DFCDF4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815" y="1008932"/>
            <a:ext cx="5876370" cy="937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494AEC-EC48-6100-EF6B-E74254B41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042" y="2002477"/>
            <a:ext cx="6129915" cy="30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19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80D1780-9177-B4AA-2F2A-95E10F5E1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>
                <a:solidFill>
                  <a:schemeClr val="tx1"/>
                </a:solidFill>
              </a:rPr>
              <a:t>A surgeon has developed a new procedure for knee replacement surgery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To study effectiveness they recruit patients who need knee replacement survey and are willing to participate in a blind study</a:t>
            </a:r>
          </a:p>
          <a:p>
            <a:pPr lvl="1"/>
            <a:r>
              <a:rPr lang="en-GB" sz="1600" dirty="0">
                <a:solidFill>
                  <a:schemeClr val="tx1"/>
                </a:solidFill>
              </a:rPr>
              <a:t>Each volunteer is randomly assigned to receive either the new procedure or the standard procedure</a:t>
            </a:r>
            <a:br>
              <a:rPr lang="en-GB" sz="1600" dirty="0">
                <a:solidFill>
                  <a:schemeClr val="tx1"/>
                </a:solidFill>
              </a:rPr>
            </a:br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>
                <a:solidFill>
                  <a:schemeClr val="tx1"/>
                </a:solidFill>
              </a:rPr>
              <a:t>What does it mean for the experiment to be blind?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Volunteers are unaware what is being measured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Surgeon is unaware of what is being measured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Surgeon is unaware of which surgery each volunteer receives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GB" sz="1600" dirty="0">
                <a:solidFill>
                  <a:schemeClr val="tx1"/>
                </a:solidFill>
              </a:rPr>
              <a:t>Volunteers are unaware of which surgery they receive</a:t>
            </a:r>
          </a:p>
          <a:p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30B75B-9322-41E2-D512-F71098075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the Role of Blinding</a:t>
            </a:r>
          </a:p>
        </p:txBody>
      </p:sp>
    </p:spTree>
    <p:extLst>
      <p:ext uri="{BB962C8B-B14F-4D97-AF65-F5344CB8AC3E}">
        <p14:creationId xmlns:p14="http://schemas.microsoft.com/office/powerpoint/2010/main" val="632401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54BA1-655C-4042-8102-715FB32BD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>
                <a:solidFill>
                  <a:schemeClr val="tx1"/>
                </a:solidFill>
              </a:rPr>
              <a:t>Blinding a study/maintaining the blinding can be challenging as various factors such as AE profile, lab results, expiration dates can sometimes give people an idea of treatment assignments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362155-8CC8-55D7-EB41-B78FB147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Understanding the Role of Blinding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CF3DC1-1794-E620-F161-4C725BBB5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47" y="2172642"/>
            <a:ext cx="6016136" cy="1567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EBBF40-9672-1B02-0852-2A2A359DA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47" y="3739719"/>
            <a:ext cx="7125379" cy="15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B9FD4-489E-E048-F68B-D5B1BDB3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4: Determining Sample Size</a:t>
            </a:r>
          </a:p>
        </p:txBody>
      </p:sp>
    </p:spTree>
    <p:extLst>
      <p:ext uri="{BB962C8B-B14F-4D97-AF65-F5344CB8AC3E}">
        <p14:creationId xmlns:p14="http://schemas.microsoft.com/office/powerpoint/2010/main" val="40030894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821EF-DEC9-1904-C40E-6AEF3342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089" y="1029554"/>
            <a:ext cx="3028950" cy="30289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D3E80-21F7-99AD-A9FC-63B2A7A1A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263" y="1115395"/>
            <a:ext cx="4985357" cy="3929045"/>
          </a:xfrm>
        </p:spPr>
        <p:txBody>
          <a:bodyPr/>
          <a:lstStyle/>
          <a:p>
            <a:r>
              <a:rPr lang="en-GB" dirty="0"/>
              <a:t>The answer to this seemingly simple question requires a lot of information</a:t>
            </a:r>
          </a:p>
          <a:p>
            <a:pPr lvl="1"/>
            <a:r>
              <a:rPr lang="en-GB" dirty="0"/>
              <a:t>Information is not always reliably known until after the study has been completed</a:t>
            </a:r>
          </a:p>
          <a:p>
            <a:endParaRPr lang="en-GB" dirty="0"/>
          </a:p>
          <a:p>
            <a:r>
              <a:rPr lang="en-GB" dirty="0"/>
              <a:t>Sample sizes are important parts of ethics approval and protocol</a:t>
            </a:r>
          </a:p>
          <a:p>
            <a:pPr lvl="1"/>
            <a:r>
              <a:rPr lang="en-GB" dirty="0"/>
              <a:t>Study participants are put at risk when taking part</a:t>
            </a:r>
          </a:p>
          <a:p>
            <a:pPr lvl="1"/>
            <a:r>
              <a:rPr lang="en-GB" dirty="0"/>
              <a:t>Undersized study means medical knowledge not advancing</a:t>
            </a:r>
          </a:p>
          <a:p>
            <a:pPr lvl="1"/>
            <a:r>
              <a:rPr lang="en-GB" dirty="0"/>
              <a:t>Resources may be overstretched or diverted from more worthwhile research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05A434-1DB4-8D27-3261-81A24BFE5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Determining Sample Size</a:t>
            </a:r>
          </a:p>
        </p:txBody>
      </p:sp>
    </p:spTree>
    <p:extLst>
      <p:ext uri="{BB962C8B-B14F-4D97-AF65-F5344CB8AC3E}">
        <p14:creationId xmlns:p14="http://schemas.microsoft.com/office/powerpoint/2010/main" val="1342373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CA2C5C-B992-96C8-136D-C0258E2A4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600" dirty="0"/>
              <a:t>Calculations give us the MINIMUM number of participants needed</a:t>
            </a:r>
          </a:p>
          <a:p>
            <a:endParaRPr lang="en-GB" sz="1600" dirty="0"/>
          </a:p>
          <a:p>
            <a:r>
              <a:rPr lang="en-GB" sz="1600" dirty="0"/>
              <a:t>Estimates are based on several assumptions</a:t>
            </a:r>
          </a:p>
          <a:p>
            <a:pPr lvl="1"/>
            <a:r>
              <a:rPr lang="en-GB" sz="1200" dirty="0"/>
              <a:t>Probability of making a false positive claim (significance level)</a:t>
            </a:r>
          </a:p>
          <a:p>
            <a:pPr lvl="2"/>
            <a:r>
              <a:rPr lang="en-GB" sz="1200" dirty="0"/>
              <a:t>Can be any value but normally 5% or 0.05 what most people are familiar with</a:t>
            </a:r>
          </a:p>
          <a:p>
            <a:pPr lvl="1"/>
            <a:r>
              <a:rPr lang="en-GB" sz="1200" dirty="0"/>
              <a:t>Probability of finding a difference when one exists (power)</a:t>
            </a:r>
          </a:p>
          <a:p>
            <a:pPr lvl="2"/>
            <a:r>
              <a:rPr lang="en-GB" sz="1200" dirty="0"/>
              <a:t>Usually 0.8 (80%)  as we accept a 0.2 (20%) probability of a false negative</a:t>
            </a:r>
          </a:p>
          <a:p>
            <a:pPr lvl="1"/>
            <a:r>
              <a:rPr lang="en-GB" sz="1200" dirty="0"/>
              <a:t>What is expected to happen in the control group?</a:t>
            </a:r>
          </a:p>
          <a:p>
            <a:pPr lvl="1"/>
            <a:r>
              <a:rPr lang="en-GB" sz="1200" dirty="0"/>
              <a:t>Variability of results</a:t>
            </a:r>
          </a:p>
          <a:p>
            <a:pPr lvl="1"/>
            <a:r>
              <a:rPr lang="en-GB" sz="1200" dirty="0"/>
              <a:t>How small a difference would it be important to detect (Minimum clinically important difference)?</a:t>
            </a:r>
          </a:p>
          <a:p>
            <a:pPr lvl="1"/>
            <a:r>
              <a:rPr lang="en-GB" sz="1200" dirty="0"/>
              <a:t>Loss to follow-up</a:t>
            </a:r>
          </a:p>
          <a:p>
            <a:endParaRPr lang="en-GB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0D0F61-8871-FB87-8488-6F3E92D5E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Determining Sample Size</a:t>
            </a:r>
          </a:p>
        </p:txBody>
      </p:sp>
    </p:spTree>
    <p:extLst>
      <p:ext uri="{BB962C8B-B14F-4D97-AF65-F5344CB8AC3E}">
        <p14:creationId xmlns:p14="http://schemas.microsoft.com/office/powerpoint/2010/main" val="3678812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65CB57-BFE8-6CF8-EF23-AC4E9EBEB5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Title: A randomized clinical trial comparing contact lens to intraocular lens correction of monocular aphakia during infancy: grating acuity and adverse events at age 1 year</a:t>
            </a:r>
          </a:p>
          <a:p>
            <a:endParaRPr lang="en-GB" dirty="0"/>
          </a:p>
          <a:p>
            <a:r>
              <a:rPr lang="en-GB" dirty="0"/>
              <a:t>Aim: to compare the use of immediate IOL implantation to the correction of aphakia with a contact lens after cataract surgery performed in infants with a unilateral congenital cataract between 1 and 6 months of age</a:t>
            </a:r>
          </a:p>
          <a:p>
            <a:endParaRPr lang="en-GB" dirty="0"/>
          </a:p>
          <a:p>
            <a:r>
              <a:rPr lang="en-GB" dirty="0"/>
              <a:t>Outcomes: The clinical findings up to 12 months after surgery and the visual outcomes at 1 year of age by treatment group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A2301B-8752-FAB6-1D06-BE23A983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From Scientific Literature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3CB76-6D82-1B13-0BB2-6F5F1E7D5D98}"/>
              </a:ext>
            </a:extLst>
          </p:cNvPr>
          <p:cNvSpPr txBox="1"/>
          <p:nvPr/>
        </p:nvSpPr>
        <p:spPr>
          <a:xfrm>
            <a:off x="984263" y="5182644"/>
            <a:ext cx="56945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hlinkClick r:id="rId3"/>
              </a:rPr>
              <a:t>http://www.ncbi.nlm.nih.gov/pmc/articles/PMC3512571/pdf/nihms239534.pdf</a:t>
            </a:r>
            <a:endParaRPr lang="en-GB" sz="1100" dirty="0">
              <a:solidFill>
                <a:srgbClr val="002060"/>
              </a:solidFill>
            </a:endParaRPr>
          </a:p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240116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81D519E1-07F9-2927-08AA-318DCD98950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753374" y="2466451"/>
                <a:ext cx="4279113" cy="3929045"/>
              </a:xfrm>
            </p:spPr>
            <p:txBody>
              <a:bodyPr/>
              <a:lstStyle/>
              <a:p>
                <a:r>
                  <a:rPr lang="en-GB" dirty="0"/>
                  <a:t>let x = the final sample size needed for each group</a:t>
                </a:r>
              </a:p>
              <a:p>
                <a:r>
                  <a:rPr lang="en-GB" dirty="0"/>
                  <a:t>then, with 5% lost to follow-up:</a:t>
                </a:r>
              </a:p>
              <a:p>
                <a:endParaRPr lang="en-GB" i="1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</a:rPr>
                            <m:t>95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en-GB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=54 </m:t>
                      </m:r>
                      <m:groupChr>
                        <m:groupChrPr>
                          <m:chr m:val="⇒"/>
                          <m:pos m:val="top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/>
                      </m:groupCh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=54×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100</m:t>
                          </m:r>
                        </m:num>
                        <m:den>
                          <m:r>
                            <a:rPr lang="en-GB" b="0" i="1" smtClean="0">
                              <a:latin typeface="Cambria Math"/>
                              <a:ea typeface="Cambria Math"/>
                            </a:rPr>
                            <m:t>95</m:t>
                          </m:r>
                        </m:den>
                      </m:f>
                      <m:groupChr>
                        <m:groupChrPr>
                          <m:chr m:val="⇒"/>
                          <m:pos m:val="top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groupChrPr>
                        <m:e/>
                      </m:groupCh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𝑥</m:t>
                      </m:r>
                      <m:r>
                        <a:rPr lang="en-GB" b="0" i="1" smtClean="0">
                          <a:latin typeface="Cambria Math"/>
                          <a:ea typeface="Cambria Math"/>
                        </a:rPr>
                        <m:t>=56.84</m:t>
                      </m:r>
                    </m:oMath>
                  </m:oMathPara>
                </a14:m>
                <a:endParaRPr lang="en-GB" b="0" dirty="0">
                  <a:ea typeface="Cambria Math"/>
                </a:endParaRP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81D519E1-07F9-2927-08AA-318DCD9895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753374" y="2466451"/>
                <a:ext cx="4279113" cy="3929045"/>
              </a:xfrm>
              <a:blipFill>
                <a:blip r:embed="rId2"/>
                <a:stretch>
                  <a:fillRect l="-997" r="-2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09A6DFA9-A3D3-7B6C-D9D7-BA134E168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From Scientific Literature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1ABDE1-E1AF-52A3-6BCD-B847F8AB45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53" y="1052290"/>
            <a:ext cx="7681313" cy="129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B8F5F-9ABC-AD92-F4B5-72A1E42991C1}"/>
              </a:ext>
            </a:extLst>
          </p:cNvPr>
          <p:cNvSpPr txBox="1"/>
          <p:nvPr/>
        </p:nvSpPr>
        <p:spPr>
          <a:xfrm>
            <a:off x="845653" y="2349717"/>
            <a:ext cx="39077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Power and Sample Size </a:t>
            </a:r>
          </a:p>
          <a:p>
            <a:endParaRPr lang="en-GB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2-Sample t Test</a:t>
            </a:r>
          </a:p>
          <a:p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Testing mean 1 = mean 2 (versus ≠)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Calculating power for mean 1 = mean 2 + difference</a:t>
            </a:r>
          </a:p>
          <a:p>
            <a:r>
              <a:rPr lang="el-GR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α = 0.05  </a:t>
            </a:r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Assumed standard deviation = 0.365</a:t>
            </a:r>
          </a:p>
          <a:p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Sample  Target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Difference    Size   Power  Actual Power</a:t>
            </a: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0.2      54     0.8      0.805480</a:t>
            </a:r>
          </a:p>
          <a:p>
            <a:endParaRPr lang="en-GB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sample size is for each group.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840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6E25-DC3B-4CE8-AC48-E93A5A48D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attending</a:t>
            </a:r>
          </a:p>
        </p:txBody>
      </p:sp>
    </p:spTree>
    <p:extLst>
      <p:ext uri="{BB962C8B-B14F-4D97-AF65-F5344CB8AC3E}">
        <p14:creationId xmlns:p14="http://schemas.microsoft.com/office/powerpoint/2010/main" val="3733915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0E64BD-3861-4EE3-AFE7-21AEFA595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243DD23-8F0E-4DA7-A4F5-E87999C9F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263" y="1115395"/>
            <a:ext cx="7772400" cy="392904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Adequate and well-controlled investigations are noted to have the following characteristics: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Clear statement of the objectives and a summary of the proposed or actual methods of analysis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 study design that permits a valid comparison with a control to provide quantitative assessment of drug effect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Sample size estimation, duration of treatment periods, treatment schedules (e.g., parallel, sequential)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Method of assigning patients to treatment and control groups that minimizes bias and is intended to ensure comparability of the groups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Measures taken to minimize bias on the part of the patients, observers, and analysts of the data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13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0CE330-E289-7D96-E335-B310BE8C8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webinar will cover some key concepts in the design of clinical trials – some of which may be familiar to you</a:t>
            </a:r>
          </a:p>
          <a:p>
            <a:r>
              <a:rPr lang="en-GB" dirty="0"/>
              <a:t>Key concepts mentioned in this webinar are all key to ensuring we have an adequate and well-controlled study</a:t>
            </a:r>
            <a:br>
              <a:rPr lang="en-GB" dirty="0"/>
            </a:br>
            <a:endParaRPr lang="en-GB" dirty="0"/>
          </a:p>
          <a:p>
            <a:r>
              <a:rPr lang="en-GB" dirty="0"/>
              <a:t>Section 1: Navigating the estimand framework </a:t>
            </a:r>
          </a:p>
          <a:p>
            <a:r>
              <a:rPr lang="en-GB" dirty="0"/>
              <a:t>Section 2: Overview of randomization </a:t>
            </a:r>
          </a:p>
          <a:p>
            <a:r>
              <a:rPr lang="en-GB" dirty="0"/>
              <a:t>Section 3: Understanding the role of blinding</a:t>
            </a:r>
          </a:p>
          <a:p>
            <a:r>
              <a:rPr lang="en-GB" dirty="0"/>
              <a:t>Section 4: Determining sample size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262393-FD47-6E4B-24F4-DAFBE40B2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 Covered In This Webinar</a:t>
            </a:r>
          </a:p>
        </p:txBody>
      </p:sp>
    </p:spTree>
    <p:extLst>
      <p:ext uri="{BB962C8B-B14F-4D97-AF65-F5344CB8AC3E}">
        <p14:creationId xmlns:p14="http://schemas.microsoft.com/office/powerpoint/2010/main" val="193209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328611A-DE36-F3F5-0DE1-4D57ED5E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Section 1: Navigating the Estimand Framework</a:t>
            </a:r>
          </a:p>
        </p:txBody>
      </p:sp>
    </p:spTree>
    <p:extLst>
      <p:ext uri="{BB962C8B-B14F-4D97-AF65-F5344CB8AC3E}">
        <p14:creationId xmlns:p14="http://schemas.microsoft.com/office/powerpoint/2010/main" val="3459506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5A74394-94EA-3C56-3C04-23F0E670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879D108-06F8-E189-5F12-42E245BDD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4250" y="1116013"/>
            <a:ext cx="7772400" cy="3929062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Study comparing Dapagliflozin to Placebo in patients with diabetes where the sponsor and FDA agreed at </a:t>
            </a:r>
            <a:r>
              <a:rPr lang="en-GB" sz="1400" dirty="0" err="1">
                <a:solidFill>
                  <a:schemeClr val="tx1"/>
                </a:solidFill>
              </a:rPr>
              <a:t>AdCom</a:t>
            </a:r>
            <a:r>
              <a:rPr lang="en-GB" sz="1400" dirty="0">
                <a:solidFill>
                  <a:schemeClr val="tx1"/>
                </a:solidFill>
              </a:rPr>
              <a:t> meeting (2011) to use standard endpoint “Change in HbA1c from baseline to 24 weeks”. Glucose-lowering rescue medications were allowed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Sponsor results: For the analysis, HbA1c values after initiation of rescue medication were set to missing (and Sponsor used single imputation LOCF for analysis)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FDA Reviewer: “</a:t>
            </a:r>
            <a:r>
              <a:rPr lang="en-GB" sz="1400" b="1" i="1" dirty="0">
                <a:solidFill>
                  <a:srgbClr val="6A0A1F"/>
                </a:solidFill>
              </a:rPr>
              <a:t>My own preferred analysis simply uses the observed values of patients who were rescued</a:t>
            </a:r>
            <a:r>
              <a:rPr lang="en-GB" sz="1400" i="1" dirty="0">
                <a:solidFill>
                  <a:schemeClr val="tx1"/>
                </a:solidFill>
              </a:rPr>
              <a:t>.</a:t>
            </a:r>
            <a:r>
              <a:rPr lang="en-GB" sz="1400" dirty="0">
                <a:solidFill>
                  <a:schemeClr val="tx1"/>
                </a:solidFill>
              </a:rPr>
              <a:t>”</a:t>
            </a:r>
          </a:p>
          <a:p>
            <a:endParaRPr lang="en-GB" sz="1400" dirty="0">
              <a:solidFill>
                <a:schemeClr val="tx1"/>
              </a:solidFill>
            </a:endParaRPr>
          </a:p>
          <a:p>
            <a:r>
              <a:rPr lang="en-GB" sz="1400" dirty="0">
                <a:solidFill>
                  <a:schemeClr val="tx1"/>
                </a:solidFill>
              </a:rPr>
              <a:t>It would appear a statistical discussion, but it’s actually more profound:</a:t>
            </a:r>
          </a:p>
          <a:p>
            <a:pPr lvl="1"/>
            <a:r>
              <a:rPr lang="en-GB" sz="1200" dirty="0">
                <a:solidFill>
                  <a:schemeClr val="tx1"/>
                </a:solidFill>
              </a:rPr>
              <a:t>Sponsor: I am interested in the treatment effect of </a:t>
            </a:r>
            <a:r>
              <a:rPr lang="en-GB" sz="1200" b="1" dirty="0">
                <a:solidFill>
                  <a:schemeClr val="tx1"/>
                </a:solidFill>
              </a:rPr>
              <a:t>Dapagliflozin vs Placebo</a:t>
            </a:r>
            <a:r>
              <a:rPr lang="en-GB" sz="1200" dirty="0">
                <a:solidFill>
                  <a:schemeClr val="tx1"/>
                </a:solidFill>
              </a:rPr>
              <a:t>, i.e. </a:t>
            </a:r>
            <a:r>
              <a:rPr lang="en-GB" sz="1200" b="1" dirty="0">
                <a:solidFill>
                  <a:srgbClr val="6A0A1F"/>
                </a:solidFill>
              </a:rPr>
              <a:t>comparing treatments in the absence of rescue medication</a:t>
            </a:r>
          </a:p>
          <a:p>
            <a:pPr lvl="1"/>
            <a:r>
              <a:rPr lang="en-GB" sz="1200" dirty="0">
                <a:solidFill>
                  <a:schemeClr val="tx1"/>
                </a:solidFill>
              </a:rPr>
              <a:t>FDA reviewer: I am interested in the treatment effect of </a:t>
            </a:r>
            <a:r>
              <a:rPr lang="en-GB" sz="1200" b="1" dirty="0">
                <a:solidFill>
                  <a:schemeClr val="tx1"/>
                </a:solidFill>
              </a:rPr>
              <a:t>‘Dapagliflozin + rescue’ vs ‘Placebo + rescue’</a:t>
            </a:r>
            <a:r>
              <a:rPr lang="en-GB" sz="1200" dirty="0">
                <a:solidFill>
                  <a:schemeClr val="tx1"/>
                </a:solidFill>
              </a:rPr>
              <a:t>, i.e. </a:t>
            </a:r>
            <a:r>
              <a:rPr lang="en-GB" sz="1200" b="1" dirty="0">
                <a:solidFill>
                  <a:srgbClr val="6A0A1F"/>
                </a:solidFill>
              </a:rPr>
              <a:t>comparing treatments regardless of rescue medication</a:t>
            </a:r>
          </a:p>
          <a:p>
            <a:pPr marL="596900" lvl="1" indent="0">
              <a:buNone/>
            </a:pPr>
            <a:endParaRPr lang="en-GB" sz="1200" dirty="0">
              <a:solidFill>
                <a:schemeClr val="tx1"/>
              </a:solidFill>
            </a:endParaRPr>
          </a:p>
          <a:p>
            <a:pPr lvl="1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A75AF-B6E7-A30A-0F4D-64B96E291537}"/>
              </a:ext>
            </a:extLst>
          </p:cNvPr>
          <p:cNvSpPr txBox="1"/>
          <p:nvPr/>
        </p:nvSpPr>
        <p:spPr>
          <a:xfrm>
            <a:off x="721112" y="5398088"/>
            <a:ext cx="29290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Akacha</a:t>
            </a:r>
            <a:r>
              <a:rPr lang="en-GB" sz="1100" dirty="0"/>
              <a:t> et al, 2016</a:t>
            </a:r>
          </a:p>
        </p:txBody>
      </p:sp>
    </p:spTree>
    <p:extLst>
      <p:ext uri="{BB962C8B-B14F-4D97-AF65-F5344CB8AC3E}">
        <p14:creationId xmlns:p14="http://schemas.microsoft.com/office/powerpoint/2010/main" val="9718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7BD4D-633D-43AA-8BC9-2D501CB2A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ICH E9(R1), first published in Nov. 2019, provides clarification on E9 and updates the framework to incorporate the language of Estimands in clinical trails</a:t>
            </a:r>
          </a:p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This framework has now been implemented by many of the world’s regulatory authorities (EC, Europe – Jul. 2020; FDA, US - May 2021; NMPA, China – Jan. 2022)</a:t>
            </a:r>
          </a:p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implementation of the Estimands framework by Global Regulatory Authorities will result in a more widespread use of the language in CSPs and SAPs</a:t>
            </a:r>
          </a:p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>
              <a:buClr>
                <a:srgbClr val="6A0A1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The idea is to add clarity in what it is we are estimating and thus use the right study design and analysis methods to answer the questions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B33E4F-9B7B-43BC-A90B-FE618A05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6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D1E5-C923-4CDB-ADB1-9829B6524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D8449-4A5F-4810-A6D0-99FDA27E9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97" y="953212"/>
            <a:ext cx="7603524" cy="39082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022E87-8B27-C06A-2D95-E177DDA3E73F}"/>
              </a:ext>
            </a:extLst>
          </p:cNvPr>
          <p:cNvSpPr txBox="1"/>
          <p:nvPr/>
        </p:nvSpPr>
        <p:spPr>
          <a:xfrm>
            <a:off x="826797" y="5083019"/>
            <a:ext cx="678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Estimand Definition: “A precise description of the treatment effect reflecting the clinical question posed by a given clinical trial objective.”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4982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E0B6598A-050E-468F-B2BE-1441A5B18DB7}"/>
              </a:ext>
            </a:extLst>
          </p:cNvPr>
          <p:cNvSpPr/>
          <p:nvPr/>
        </p:nvSpPr>
        <p:spPr bwMode="auto">
          <a:xfrm>
            <a:off x="1690254" y="1499867"/>
            <a:ext cx="253125" cy="253125"/>
          </a:xfrm>
          <a:prstGeom prst="ellipse">
            <a:avLst/>
          </a:prstGeom>
          <a:noFill/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807" tIns="31902" rIns="63807" bIns="31902" numCol="1" rtlCol="0" anchor="t" anchorCtr="0" compatLnSpc="1">
            <a:prstTxWarp prst="textNoShape">
              <a:avLst/>
            </a:prstTxWarp>
          </a:bodyPr>
          <a:lstStyle/>
          <a:p>
            <a:pPr defTabSz="313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3700" b="1" dirty="0">
              <a:solidFill>
                <a:srgbClr val="0093D0"/>
              </a:solidFill>
              <a:cs typeface="Lucida Sans Unicode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105CF57-C580-4E63-876D-0316CBD29148}"/>
              </a:ext>
            </a:extLst>
          </p:cNvPr>
          <p:cNvSpPr/>
          <p:nvPr/>
        </p:nvSpPr>
        <p:spPr bwMode="auto">
          <a:xfrm>
            <a:off x="1690254" y="1955517"/>
            <a:ext cx="253125" cy="253125"/>
          </a:xfrm>
          <a:prstGeom prst="ellipse">
            <a:avLst/>
          </a:prstGeom>
          <a:noFill/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807" tIns="31902" rIns="63807" bIns="31902" numCol="1" rtlCol="0" anchor="t" anchorCtr="0" compatLnSpc="1">
            <a:prstTxWarp prst="textNoShape">
              <a:avLst/>
            </a:prstTxWarp>
          </a:bodyPr>
          <a:lstStyle/>
          <a:p>
            <a:pPr defTabSz="313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3700" b="1" dirty="0">
              <a:solidFill>
                <a:srgbClr val="0093D0"/>
              </a:solidFill>
              <a:cs typeface="Lucida Sans Unicode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3E369E-9F3F-4225-9626-CED8167CE4EC}"/>
              </a:ext>
            </a:extLst>
          </p:cNvPr>
          <p:cNvSpPr txBox="1"/>
          <p:nvPr/>
        </p:nvSpPr>
        <p:spPr bwMode="auto">
          <a:xfrm>
            <a:off x="2128582" y="1969159"/>
            <a:ext cx="3605468" cy="2716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Identify</a:t>
            </a:r>
            <a:r>
              <a:rPr lang="en-GB" b="1" dirty="0">
                <a:solidFill>
                  <a:srgbClr val="FF0000"/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intercurrent events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E537969-4BA3-4793-B2D7-529CA10167E7}"/>
              </a:ext>
            </a:extLst>
          </p:cNvPr>
          <p:cNvSpPr/>
          <p:nvPr/>
        </p:nvSpPr>
        <p:spPr bwMode="auto">
          <a:xfrm>
            <a:off x="1689087" y="2418848"/>
            <a:ext cx="253125" cy="253125"/>
          </a:xfrm>
          <a:prstGeom prst="ellipse">
            <a:avLst/>
          </a:prstGeom>
          <a:noFill/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807" tIns="31902" rIns="63807" bIns="31902" numCol="1" rtlCol="0" anchor="t" anchorCtr="0" compatLnSpc="1">
            <a:prstTxWarp prst="textNoShape">
              <a:avLst/>
            </a:prstTxWarp>
          </a:bodyPr>
          <a:lstStyle/>
          <a:p>
            <a:pPr defTabSz="313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3700" b="1" dirty="0">
              <a:solidFill>
                <a:srgbClr val="0093D0"/>
              </a:solidFill>
              <a:cs typeface="Lucida Sans Unicode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637291-527A-49FD-996E-337136B2273E}"/>
              </a:ext>
            </a:extLst>
          </p:cNvPr>
          <p:cNvSpPr txBox="1"/>
          <p:nvPr/>
        </p:nvSpPr>
        <p:spPr bwMode="auto">
          <a:xfrm>
            <a:off x="2122394" y="2368632"/>
            <a:ext cx="5687485" cy="55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ts val="1828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Discuss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strategies 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to address intercurrent events </a:t>
            </a:r>
          </a:p>
          <a:p>
            <a:pPr defTabSz="312983" fontAlgn="base" hangingPunct="0">
              <a:lnSpc>
                <a:spcPts val="1828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	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116427A-1824-4DF4-A8D7-38E5E6E9C039}"/>
              </a:ext>
            </a:extLst>
          </p:cNvPr>
          <p:cNvSpPr/>
          <p:nvPr/>
        </p:nvSpPr>
        <p:spPr bwMode="auto">
          <a:xfrm>
            <a:off x="1690254" y="2897486"/>
            <a:ext cx="253125" cy="253125"/>
          </a:xfrm>
          <a:prstGeom prst="ellipse">
            <a:avLst/>
          </a:prstGeom>
          <a:noFill/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807" tIns="31902" rIns="63807" bIns="31902" numCol="1" rtlCol="0" anchor="t" anchorCtr="0" compatLnSpc="1">
            <a:prstTxWarp prst="textNoShape">
              <a:avLst/>
            </a:prstTxWarp>
          </a:bodyPr>
          <a:lstStyle/>
          <a:p>
            <a:pPr defTabSz="313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3700" b="1" dirty="0">
              <a:solidFill>
                <a:srgbClr val="0093D0"/>
              </a:solidFill>
              <a:cs typeface="Lucida Sans Unicode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93332E-64FF-4665-A24E-85A9B07C5F63}"/>
              </a:ext>
            </a:extLst>
          </p:cNvPr>
          <p:cNvSpPr txBox="1"/>
          <p:nvPr/>
        </p:nvSpPr>
        <p:spPr bwMode="auto">
          <a:xfrm>
            <a:off x="2124835" y="2839217"/>
            <a:ext cx="4371090" cy="311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ts val="1828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Construct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 the estimand(s)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38ABF00-FE35-4529-9721-26E8A9AC46E1}"/>
              </a:ext>
            </a:extLst>
          </p:cNvPr>
          <p:cNvSpPr/>
          <p:nvPr/>
        </p:nvSpPr>
        <p:spPr bwMode="auto">
          <a:xfrm>
            <a:off x="1689087" y="3386073"/>
            <a:ext cx="253125" cy="253125"/>
          </a:xfrm>
          <a:prstGeom prst="ellipse">
            <a:avLst/>
          </a:prstGeom>
          <a:noFill/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807" tIns="31902" rIns="63807" bIns="31902" numCol="1" rtlCol="0" anchor="t" anchorCtr="0" compatLnSpc="1">
            <a:prstTxWarp prst="textNoShape">
              <a:avLst/>
            </a:prstTxWarp>
          </a:bodyPr>
          <a:lstStyle/>
          <a:p>
            <a:pPr defTabSz="313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3700" b="1" dirty="0">
              <a:solidFill>
                <a:srgbClr val="0093D0"/>
              </a:solidFill>
              <a:cs typeface="Lucida Sans Unicode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34355C1-310C-4D7A-8B7F-C217537DB51E}"/>
              </a:ext>
            </a:extLst>
          </p:cNvPr>
          <p:cNvSpPr txBox="1"/>
          <p:nvPr/>
        </p:nvSpPr>
        <p:spPr bwMode="auto">
          <a:xfrm>
            <a:off x="2128541" y="3251056"/>
            <a:ext cx="6748756" cy="311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ts val="1828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Align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 choices on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trial design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,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data collection 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and method of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estimation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3935F06-A445-47A1-9BAE-6FDA65931C3C}"/>
              </a:ext>
            </a:extLst>
          </p:cNvPr>
          <p:cNvSpPr/>
          <p:nvPr/>
        </p:nvSpPr>
        <p:spPr bwMode="auto">
          <a:xfrm>
            <a:off x="1691337" y="3942500"/>
            <a:ext cx="253125" cy="253125"/>
          </a:xfrm>
          <a:prstGeom prst="ellipse">
            <a:avLst/>
          </a:prstGeom>
          <a:noFill/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807" tIns="31902" rIns="63807" bIns="31902" numCol="1" rtlCol="0" anchor="t" anchorCtr="0" compatLnSpc="1">
            <a:prstTxWarp prst="textNoShape">
              <a:avLst/>
            </a:prstTxWarp>
          </a:bodyPr>
          <a:lstStyle/>
          <a:p>
            <a:pPr defTabSz="313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3700" b="1" dirty="0">
              <a:solidFill>
                <a:srgbClr val="0093D0"/>
              </a:solidFill>
              <a:cs typeface="Lucida Sans Unicode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FA0E59-DDAA-4D99-8C3B-136011A43C8E}"/>
              </a:ext>
            </a:extLst>
          </p:cNvPr>
          <p:cNvSpPr txBox="1"/>
          <p:nvPr/>
        </p:nvSpPr>
        <p:spPr bwMode="auto">
          <a:xfrm>
            <a:off x="2122364" y="3821223"/>
            <a:ext cx="6869231" cy="55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ts val="1828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Identify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assumptions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 for the main analysis and suitable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sensitivity analyses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 to investigate these assumptions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A6D7383-832F-42A4-8F1E-AEDD9ED0EEBA}"/>
              </a:ext>
            </a:extLst>
          </p:cNvPr>
          <p:cNvCxnSpPr>
            <a:stCxn id="31" idx="4"/>
            <a:endCxn id="32" idx="0"/>
          </p:cNvCxnSpPr>
          <p:nvPr/>
        </p:nvCxnSpPr>
        <p:spPr bwMode="auto">
          <a:xfrm>
            <a:off x="1816810" y="1752991"/>
            <a:ext cx="0" cy="202526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8827205-733D-4F93-A96A-D70A1C4D9CF5}"/>
              </a:ext>
            </a:extLst>
          </p:cNvPr>
          <p:cNvCxnSpPr>
            <a:cxnSpLocks/>
          </p:cNvCxnSpPr>
          <p:nvPr/>
        </p:nvCxnSpPr>
        <p:spPr bwMode="auto">
          <a:xfrm>
            <a:off x="1819314" y="2208733"/>
            <a:ext cx="0" cy="227813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57AB3BA-DFC6-4C0A-8857-CE0B492975E5}"/>
              </a:ext>
            </a:extLst>
          </p:cNvPr>
          <p:cNvCxnSpPr>
            <a:cxnSpLocks/>
          </p:cNvCxnSpPr>
          <p:nvPr/>
        </p:nvCxnSpPr>
        <p:spPr bwMode="auto">
          <a:xfrm>
            <a:off x="1821819" y="2684359"/>
            <a:ext cx="0" cy="20250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4402555-F934-4FBA-BA4E-EB61F769C5EE}"/>
              </a:ext>
            </a:extLst>
          </p:cNvPr>
          <p:cNvCxnSpPr>
            <a:cxnSpLocks/>
          </p:cNvCxnSpPr>
          <p:nvPr/>
        </p:nvCxnSpPr>
        <p:spPr bwMode="auto">
          <a:xfrm>
            <a:off x="1815647" y="3150611"/>
            <a:ext cx="0" cy="253125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778CA0A-4692-4F30-B503-CE657439E5E9}"/>
              </a:ext>
            </a:extLst>
          </p:cNvPr>
          <p:cNvCxnSpPr>
            <a:cxnSpLocks/>
          </p:cNvCxnSpPr>
          <p:nvPr/>
        </p:nvCxnSpPr>
        <p:spPr bwMode="auto">
          <a:xfrm>
            <a:off x="1825553" y="3654504"/>
            <a:ext cx="0" cy="296163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985A646-1558-419C-8073-2D04819107E2}"/>
              </a:ext>
            </a:extLst>
          </p:cNvPr>
          <p:cNvSpPr txBox="1"/>
          <p:nvPr/>
        </p:nvSpPr>
        <p:spPr bwMode="auto">
          <a:xfrm>
            <a:off x="1725818" y="1461673"/>
            <a:ext cx="203789" cy="27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latin typeface="Candara" pitchFamily="32" charset="0"/>
                <a:cs typeface="Lucida Sans Unicode" charset="0"/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8D5EE39-8A30-4E48-8955-AB46752E5F93}"/>
              </a:ext>
            </a:extLst>
          </p:cNvPr>
          <p:cNvSpPr txBox="1"/>
          <p:nvPr/>
        </p:nvSpPr>
        <p:spPr bwMode="auto">
          <a:xfrm>
            <a:off x="1707589" y="1920216"/>
            <a:ext cx="237452" cy="27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latin typeface="Candara" pitchFamily="32" charset="0"/>
                <a:cs typeface="Lucida Sans Unicode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4658AE-BF54-494A-8B7C-AC0F3C0E68E4}"/>
              </a:ext>
            </a:extLst>
          </p:cNvPr>
          <p:cNvSpPr txBox="1"/>
          <p:nvPr/>
        </p:nvSpPr>
        <p:spPr bwMode="auto">
          <a:xfrm>
            <a:off x="1713771" y="2360586"/>
            <a:ext cx="235047" cy="27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latin typeface="Candara" pitchFamily="32" charset="0"/>
                <a:cs typeface="Lucida Sans Unicode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6BA3A0-93B4-4C46-B0CD-160411F6930A}"/>
              </a:ext>
            </a:extLst>
          </p:cNvPr>
          <p:cNvSpPr txBox="1"/>
          <p:nvPr/>
        </p:nvSpPr>
        <p:spPr bwMode="auto">
          <a:xfrm>
            <a:off x="1697407" y="2846880"/>
            <a:ext cx="250676" cy="27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latin typeface="Candara" pitchFamily="32" charset="0"/>
                <a:cs typeface="Lucida Sans Unicode" charset="0"/>
              </a:rPr>
              <a:t>4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DDB78ED-119C-4171-9CC5-20F373D53C94}"/>
              </a:ext>
            </a:extLst>
          </p:cNvPr>
          <p:cNvSpPr txBox="1"/>
          <p:nvPr/>
        </p:nvSpPr>
        <p:spPr bwMode="auto">
          <a:xfrm>
            <a:off x="1702853" y="3331873"/>
            <a:ext cx="236249" cy="27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latin typeface="Candara" pitchFamily="32" charset="0"/>
                <a:cs typeface="Lucida Sans Unicode" charset="0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A56BBE8-AF2D-4C63-8E92-6CD68C7751EA}"/>
              </a:ext>
            </a:extLst>
          </p:cNvPr>
          <p:cNvSpPr txBox="1"/>
          <p:nvPr/>
        </p:nvSpPr>
        <p:spPr bwMode="auto">
          <a:xfrm>
            <a:off x="1706104" y="3920073"/>
            <a:ext cx="249474" cy="27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latin typeface="Candara" pitchFamily="32" charset="0"/>
                <a:cs typeface="Lucida Sans Unicode" charset="0"/>
              </a:rPr>
              <a:t>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AC0F8B-0998-4763-98DF-6CA3C2132685}"/>
              </a:ext>
            </a:extLst>
          </p:cNvPr>
          <p:cNvSpPr/>
          <p:nvPr/>
        </p:nvSpPr>
        <p:spPr bwMode="auto">
          <a:xfrm>
            <a:off x="1691337" y="4479423"/>
            <a:ext cx="253125" cy="253125"/>
          </a:xfrm>
          <a:prstGeom prst="ellipse">
            <a:avLst/>
          </a:prstGeom>
          <a:noFill/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807" tIns="31902" rIns="63807" bIns="31902" numCol="1" rtlCol="0" anchor="t" anchorCtr="0" compatLnSpc="1">
            <a:prstTxWarp prst="textNoShape">
              <a:avLst/>
            </a:prstTxWarp>
          </a:bodyPr>
          <a:lstStyle/>
          <a:p>
            <a:pPr defTabSz="31349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SzPct val="100000"/>
            </a:pPr>
            <a:endParaRPr lang="en-GB" sz="3700" b="1" dirty="0">
              <a:solidFill>
                <a:srgbClr val="0093D0"/>
              </a:solidFill>
              <a:cs typeface="Lucida Sans Unicode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3F6054D-8FC2-4D8E-9EBD-40D29DFB254F}"/>
              </a:ext>
            </a:extLst>
          </p:cNvPr>
          <p:cNvCxnSpPr>
            <a:cxnSpLocks/>
          </p:cNvCxnSpPr>
          <p:nvPr/>
        </p:nvCxnSpPr>
        <p:spPr bwMode="auto">
          <a:xfrm>
            <a:off x="1825553" y="4216079"/>
            <a:ext cx="0" cy="253125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rgbClr val="0093D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877EF2A-8B45-4E83-A5D9-1653A476D126}"/>
              </a:ext>
            </a:extLst>
          </p:cNvPr>
          <p:cNvSpPr txBox="1"/>
          <p:nvPr/>
        </p:nvSpPr>
        <p:spPr bwMode="auto">
          <a:xfrm>
            <a:off x="1721409" y="4428786"/>
            <a:ext cx="233845" cy="275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latin typeface="Candara" pitchFamily="32" charset="0"/>
                <a:cs typeface="Lucida Sans Unicode" charset="0"/>
              </a:rPr>
              <a:t>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D7D1E4B-503A-4CBB-A2FF-9D76D8FCC7E1}"/>
              </a:ext>
            </a:extLst>
          </p:cNvPr>
          <p:cNvSpPr txBox="1"/>
          <p:nvPr/>
        </p:nvSpPr>
        <p:spPr bwMode="auto">
          <a:xfrm>
            <a:off x="2122365" y="4420266"/>
            <a:ext cx="5278773" cy="31113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ts val="1828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Document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 the chosen estimands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B98A62C-F670-4FE5-BBAC-AA504B2F94E7}"/>
              </a:ext>
            </a:extLst>
          </p:cNvPr>
          <p:cNvSpPr txBox="1"/>
          <p:nvPr/>
        </p:nvSpPr>
        <p:spPr bwMode="auto">
          <a:xfrm>
            <a:off x="2128541" y="1384812"/>
            <a:ext cx="6869234" cy="502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809" tIns="64818" rIns="62809" bIns="31403" rtlCol="0">
            <a:spAutoFit/>
          </a:bodyPr>
          <a:lstStyle/>
          <a:p>
            <a:pPr defTabSz="312983" fontAlgn="base" hangingPunct="0">
              <a:lnSpc>
                <a:spcPts val="1828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Therapeutic setting 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and</a:t>
            </a:r>
            <a:r>
              <a:rPr lang="en-GB" b="1" dirty="0">
                <a:solidFill>
                  <a:srgbClr val="FFFFFF">
                    <a:lumMod val="85000"/>
                  </a:srgbClr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intent</a:t>
            </a:r>
            <a:r>
              <a:rPr lang="en-GB" b="1" dirty="0">
                <a:solidFill>
                  <a:srgbClr val="FFFFFF">
                    <a:lumMod val="85000"/>
                  </a:srgbClr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of</a:t>
            </a:r>
            <a:r>
              <a:rPr lang="en-GB" b="1" dirty="0">
                <a:solidFill>
                  <a:srgbClr val="FFFFFF">
                    <a:lumMod val="85000"/>
                  </a:srgbClr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treatment</a:t>
            </a:r>
            <a:r>
              <a:rPr lang="en-GB" b="1" dirty="0">
                <a:solidFill>
                  <a:srgbClr val="FFFFFF">
                    <a:lumMod val="85000"/>
                  </a:srgbClr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determining</a:t>
            </a:r>
            <a:r>
              <a:rPr lang="en-GB" b="1" dirty="0">
                <a:solidFill>
                  <a:srgbClr val="FFFFFF">
                    <a:lumMod val="85000"/>
                  </a:srgbClr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4C4C4C"/>
                </a:solidFill>
                <a:cs typeface="Lucida Sans Unicode" charset="0"/>
              </a:rPr>
              <a:t>a</a:t>
            </a:r>
            <a:r>
              <a:rPr lang="en-GB" b="1" dirty="0">
                <a:solidFill>
                  <a:srgbClr val="FFFFFF">
                    <a:lumMod val="85000"/>
                  </a:srgbClr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trial</a:t>
            </a:r>
            <a:r>
              <a:rPr lang="en-GB" b="1" dirty="0">
                <a:solidFill>
                  <a:srgbClr val="FFFFFF">
                    <a:lumMod val="85000"/>
                  </a:srgbClr>
                </a:solidFill>
                <a:cs typeface="Lucida Sans Unicode" charset="0"/>
              </a:rPr>
              <a:t> </a:t>
            </a:r>
            <a:r>
              <a:rPr lang="en-GB" b="1" dirty="0">
                <a:solidFill>
                  <a:srgbClr val="0093D0"/>
                </a:solidFill>
                <a:cs typeface="Lucida Sans Unicode" charset="0"/>
              </a:rPr>
              <a:t>objective</a:t>
            </a:r>
          </a:p>
          <a:p>
            <a:pPr defTabSz="312983" fontAlgn="base" hangingPunct="0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SzPct val="100000"/>
              <a:tabLst>
                <a:tab pos="505124" algn="l"/>
                <a:tab pos="1010263" algn="l"/>
                <a:tab pos="1515397" algn="l"/>
                <a:tab pos="2020529" algn="l"/>
                <a:tab pos="2525662" algn="l"/>
                <a:tab pos="3030791" algn="l"/>
                <a:tab pos="3535921" algn="l"/>
                <a:tab pos="4041047" algn="l"/>
              </a:tabLst>
            </a:pPr>
            <a:endParaRPr lang="en-GB" b="1" dirty="0">
              <a:solidFill>
                <a:srgbClr val="4C4C4C"/>
              </a:solidFill>
              <a:cs typeface="Lucida Sans Unicode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19A2B0-74AF-687E-E96C-89D887DC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Estimand Framework</a:t>
            </a:r>
          </a:p>
        </p:txBody>
      </p:sp>
    </p:spTree>
    <p:extLst>
      <p:ext uri="{BB962C8B-B14F-4D97-AF65-F5344CB8AC3E}">
        <p14:creationId xmlns:p14="http://schemas.microsoft.com/office/powerpoint/2010/main" val="43414002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1983</Words>
  <Application>Microsoft Office PowerPoint</Application>
  <PresentationFormat>On-screen Show (16:10)</PresentationFormat>
  <Paragraphs>188</Paragraphs>
  <Slides>28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Candara</vt:lpstr>
      <vt:lpstr>Garamond</vt:lpstr>
      <vt:lpstr>Courier New</vt:lpstr>
      <vt:lpstr>Arial</vt:lpstr>
      <vt:lpstr>Open Sans</vt:lpstr>
      <vt:lpstr>Roboto Condensed Light</vt:lpstr>
      <vt:lpstr>Roboto Condensed</vt:lpstr>
      <vt:lpstr>Open Sans Light</vt:lpstr>
      <vt:lpstr>Cambria Math</vt:lpstr>
      <vt:lpstr>Simple Light</vt:lpstr>
      <vt:lpstr>Study Design Considerations For Biotechs</vt:lpstr>
      <vt:lpstr>Motivation</vt:lpstr>
      <vt:lpstr>Motivation</vt:lpstr>
      <vt:lpstr>Topics Covered In This Webinar</vt:lpstr>
      <vt:lpstr>Section 1: Navigating the Estimand Framework</vt:lpstr>
      <vt:lpstr>Navigating the Estimand Framework</vt:lpstr>
      <vt:lpstr>Navigating the Estimand Framework</vt:lpstr>
      <vt:lpstr>Navigating the Estimand Framework</vt:lpstr>
      <vt:lpstr>Navigating the Estimand Framework</vt:lpstr>
      <vt:lpstr>Navigating the Estimand Framework</vt:lpstr>
      <vt:lpstr>Navigating the Estimand Framework - Components</vt:lpstr>
      <vt:lpstr>Navigating the Estimand Framework - Strategies</vt:lpstr>
      <vt:lpstr>Navigating the Estimand Framework - Example</vt:lpstr>
      <vt:lpstr>Section 2: Overview of Randomization</vt:lpstr>
      <vt:lpstr>Overview of Randomization</vt:lpstr>
      <vt:lpstr>Overview of Randomization</vt:lpstr>
      <vt:lpstr>Example from Scientific Study</vt:lpstr>
      <vt:lpstr>Section 3: Understanding the Role of Blinding</vt:lpstr>
      <vt:lpstr>Understanding the Role of Blinding</vt:lpstr>
      <vt:lpstr>Understanding the Role of Blinding</vt:lpstr>
      <vt:lpstr>Understanding the Role of Blinding</vt:lpstr>
      <vt:lpstr>Understanding the Role of Blinding</vt:lpstr>
      <vt:lpstr>Section 4: Determining Sample Size</vt:lpstr>
      <vt:lpstr>Determining Sample Size</vt:lpstr>
      <vt:lpstr>Determining Sample Size</vt:lpstr>
      <vt:lpstr>Example From Scientific Literature</vt:lpstr>
      <vt:lpstr>Example From Scientific Literature</vt:lpstr>
      <vt:lpstr>Thank you for attending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Lewis Moores</dc:creator>
  <cp:lastModifiedBy>Stephen Corson</cp:lastModifiedBy>
  <cp:revision>45</cp:revision>
  <dcterms:modified xsi:type="dcterms:W3CDTF">2023-12-01T10:28:02Z</dcterms:modified>
</cp:coreProperties>
</file>